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Carelia" panose="020B0604020202020204" charset="0"/>
      <p:regular r:id="rId19"/>
    </p:embeddedFont>
    <p:embeddedFont>
      <p:font typeface="Dosis" pitchFamily="2" charset="0"/>
      <p:regular r:id="rId20"/>
    </p:embeddedFont>
    <p:embeddedFont>
      <p:font typeface="Dosis Bold" panose="020B0604020202020204" charset="0"/>
      <p:regular r:id="rId21"/>
    </p:embeddedFont>
    <p:embeddedFont>
      <p:font typeface="Dosis Medium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CEE278-0AF9-4499-AFCD-9FCCF78EDAD3}" v="10" dt="2025-05-13T21:33:47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2" d="100"/>
          <a:sy n="92" d="100"/>
        </p:scale>
        <p:origin x="144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Wanzer" userId="520d1a2b-5a4b-4b86-a74b-d1aeeb44b69a" providerId="ADAL" clId="{80CEE278-0AF9-4499-AFCD-9FCCF78EDAD3}"/>
    <pc:docChg chg="undo custSel modSld">
      <pc:chgData name="Kelly Wanzer" userId="520d1a2b-5a4b-4b86-a74b-d1aeeb44b69a" providerId="ADAL" clId="{80CEE278-0AF9-4499-AFCD-9FCCF78EDAD3}" dt="2025-05-13T21:37:34.296" v="515" actId="13244"/>
      <pc:docMkLst>
        <pc:docMk/>
      </pc:docMkLst>
      <pc:sldChg chg="modSp mod">
        <pc:chgData name="Kelly Wanzer" userId="520d1a2b-5a4b-4b86-a74b-d1aeeb44b69a" providerId="ADAL" clId="{80CEE278-0AF9-4499-AFCD-9FCCF78EDAD3}" dt="2025-05-13T21:17:53.297" v="17" actId="1076"/>
        <pc:sldMkLst>
          <pc:docMk/>
          <pc:sldMk cId="0" sldId="256"/>
        </pc:sldMkLst>
        <pc:spChg chg="mod">
          <ac:chgData name="Kelly Wanzer" userId="520d1a2b-5a4b-4b86-a74b-d1aeeb44b69a" providerId="ADAL" clId="{80CEE278-0AF9-4499-AFCD-9FCCF78EDAD3}" dt="2025-05-13T21:17:48.005" v="15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36.570" v="9" actId="962"/>
          <ac:spMkLst>
            <pc:docMk/>
            <pc:sldMk cId="0" sldId="256"/>
            <ac:spMk id="3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37.657" v="10" actId="962"/>
          <ac:spMkLst>
            <pc:docMk/>
            <pc:sldMk cId="0" sldId="256"/>
            <ac:spMk id="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38.930" v="11" actId="962"/>
          <ac:spMkLst>
            <pc:docMk/>
            <pc:sldMk cId="0" sldId="256"/>
            <ac:spMk id="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53.297" v="17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42.463" v="13" actId="962"/>
          <ac:spMkLst>
            <pc:docMk/>
            <pc:sldMk cId="0" sldId="256"/>
            <ac:spMk id="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33.577" v="8" actId="33553"/>
          <ac:spMkLst>
            <pc:docMk/>
            <pc:sldMk cId="0" sldId="256"/>
            <ac:spMk id="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7:51.313" v="16" actId="1076"/>
          <ac:spMkLst>
            <pc:docMk/>
            <pc:sldMk cId="0" sldId="256"/>
            <ac:spMk id="9" creationId="{00000000-0000-0000-0000-000000000000}"/>
          </ac:spMkLst>
        </pc:spChg>
      </pc:sldChg>
      <pc:sldChg chg="modSp mod">
        <pc:chgData name="Kelly Wanzer" userId="520d1a2b-5a4b-4b86-a74b-d1aeeb44b69a" providerId="ADAL" clId="{80CEE278-0AF9-4499-AFCD-9FCCF78EDAD3}" dt="2025-05-13T21:19:03.697" v="33" actId="20577"/>
        <pc:sldMkLst>
          <pc:docMk/>
          <pc:sldMk cId="0" sldId="257"/>
        </pc:sldMkLst>
        <pc:spChg chg="mod">
          <ac:chgData name="Kelly Wanzer" userId="520d1a2b-5a4b-4b86-a74b-d1aeeb44b69a" providerId="ADAL" clId="{80CEE278-0AF9-4499-AFCD-9FCCF78EDAD3}" dt="2025-05-13T21:18:05.068" v="18" actId="962"/>
          <ac:spMkLst>
            <pc:docMk/>
            <pc:sldMk cId="0" sldId="257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8:20.067" v="21" actId="962"/>
          <ac:spMkLst>
            <pc:docMk/>
            <pc:sldMk cId="0" sldId="257"/>
            <ac:spMk id="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8:22.389" v="22" actId="962"/>
          <ac:spMkLst>
            <pc:docMk/>
            <pc:sldMk cId="0" sldId="257"/>
            <ac:spMk id="10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8:38.050" v="26" actId="33553"/>
          <ac:spMkLst>
            <pc:docMk/>
            <pc:sldMk cId="0" sldId="257"/>
            <ac:spMk id="1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03.697" v="33" actId="20577"/>
          <ac:spMkLst>
            <pc:docMk/>
            <pc:sldMk cId="0" sldId="257"/>
            <ac:spMk id="21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18:46.581" v="27" actId="13244"/>
          <ac:spMkLst>
            <pc:docMk/>
            <pc:sldMk cId="0" sldId="257"/>
            <ac:spMk id="22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18:14.313" v="19" actId="962"/>
          <ac:grpSpMkLst>
            <pc:docMk/>
            <pc:sldMk cId="0" sldId="257"/>
            <ac:grpSpMk id="3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8:16.920" v="20" actId="962"/>
          <ac:grpSpMkLst>
            <pc:docMk/>
            <pc:sldMk cId="0" sldId="257"/>
            <ac:grpSpMk id="6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8:25.815" v="23" actId="962"/>
          <ac:grpSpMkLst>
            <pc:docMk/>
            <pc:sldMk cId="0" sldId="257"/>
            <ac:grpSpMk id="11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8:27.265" v="24" actId="962"/>
          <ac:grpSpMkLst>
            <pc:docMk/>
            <pc:sldMk cId="0" sldId="257"/>
            <ac:grpSpMk id="14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8:32.048" v="25" actId="962"/>
          <ac:grpSpMkLst>
            <pc:docMk/>
            <pc:sldMk cId="0" sldId="257"/>
            <ac:grpSpMk id="16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19:43.964" v="53" actId="13244"/>
        <pc:sldMkLst>
          <pc:docMk/>
          <pc:sldMk cId="0" sldId="258"/>
        </pc:sldMkLst>
        <pc:spChg chg="mod">
          <ac:chgData name="Kelly Wanzer" userId="520d1a2b-5a4b-4b86-a74b-d1aeeb44b69a" providerId="ADAL" clId="{80CEE278-0AF9-4499-AFCD-9FCCF78EDAD3}" dt="2025-05-13T21:19:16.679" v="34" actId="962"/>
          <ac:spMkLst>
            <pc:docMk/>
            <pc:sldMk cId="0" sldId="258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19.856" v="38" actId="962"/>
          <ac:spMkLst>
            <pc:docMk/>
            <pc:sldMk cId="0" sldId="258"/>
            <ac:spMk id="1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0.705" v="39" actId="962"/>
          <ac:spMkLst>
            <pc:docMk/>
            <pc:sldMk cId="0" sldId="258"/>
            <ac:spMk id="1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2.241" v="40" actId="962"/>
          <ac:spMkLst>
            <pc:docMk/>
            <pc:sldMk cId="0" sldId="258"/>
            <ac:spMk id="1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2.761" v="41" actId="962"/>
          <ac:spMkLst>
            <pc:docMk/>
            <pc:sldMk cId="0" sldId="258"/>
            <ac:spMk id="1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3.208" v="42" actId="962"/>
          <ac:spMkLst>
            <pc:docMk/>
            <pc:sldMk cId="0" sldId="258"/>
            <ac:spMk id="1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3.696" v="43" actId="962"/>
          <ac:spMkLst>
            <pc:docMk/>
            <pc:sldMk cId="0" sldId="258"/>
            <ac:spMk id="1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4.243" v="44" actId="962"/>
          <ac:spMkLst>
            <pc:docMk/>
            <pc:sldMk cId="0" sldId="258"/>
            <ac:spMk id="20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5.677" v="45" actId="962"/>
          <ac:spMkLst>
            <pc:docMk/>
            <pc:sldMk cId="0" sldId="258"/>
            <ac:spMk id="21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6.666" v="46" actId="962"/>
          <ac:spMkLst>
            <pc:docMk/>
            <pc:sldMk cId="0" sldId="258"/>
            <ac:spMk id="2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27.590" v="47" actId="962"/>
          <ac:spMkLst>
            <pc:docMk/>
            <pc:sldMk cId="0" sldId="258"/>
            <ac:spMk id="23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31.678" v="50" actId="962"/>
          <ac:spMkLst>
            <pc:docMk/>
            <pc:sldMk cId="0" sldId="258"/>
            <ac:spMk id="3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32.365" v="51" actId="962"/>
          <ac:spMkLst>
            <pc:docMk/>
            <pc:sldMk cId="0" sldId="258"/>
            <ac:spMk id="3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36.865" v="52" actId="33553"/>
          <ac:spMkLst>
            <pc:docMk/>
            <pc:sldMk cId="0" sldId="258"/>
            <ac:spMk id="36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19:43.964" v="53" actId="13244"/>
          <ac:spMkLst>
            <pc:docMk/>
            <pc:sldMk cId="0" sldId="258"/>
            <ac:spMk id="41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19:17.565" v="35" actId="962"/>
          <ac:grpSpMkLst>
            <pc:docMk/>
            <pc:sldMk cId="0" sldId="258"/>
            <ac:grpSpMk id="3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18.282" v="36" actId="962"/>
          <ac:grpSpMkLst>
            <pc:docMk/>
            <pc:sldMk cId="0" sldId="258"/>
            <ac:grpSpMk id="6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19.332" v="37" actId="962"/>
          <ac:grpSpMkLst>
            <pc:docMk/>
            <pc:sldMk cId="0" sldId="258"/>
            <ac:grpSpMk id="9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28.724" v="48" actId="962"/>
          <ac:grpSpMkLst>
            <pc:docMk/>
            <pc:sldMk cId="0" sldId="258"/>
            <ac:grpSpMk id="24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30.027" v="49" actId="962"/>
          <ac:grpSpMkLst>
            <pc:docMk/>
            <pc:sldMk cId="0" sldId="258"/>
            <ac:grpSpMk id="29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20:02.574" v="64" actId="33553"/>
        <pc:sldMkLst>
          <pc:docMk/>
          <pc:sldMk cId="0" sldId="259"/>
        </pc:sldMkLst>
        <pc:spChg chg="mod">
          <ac:chgData name="Kelly Wanzer" userId="520d1a2b-5a4b-4b86-a74b-d1aeeb44b69a" providerId="ADAL" clId="{80CEE278-0AF9-4499-AFCD-9FCCF78EDAD3}" dt="2025-05-13T21:19:53.423" v="54" actId="962"/>
          <ac:spMkLst>
            <pc:docMk/>
            <pc:sldMk cId="0" sldId="259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56.251" v="59" actId="962"/>
          <ac:spMkLst>
            <pc:docMk/>
            <pc:sldMk cId="0" sldId="259"/>
            <ac:spMk id="2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57.438" v="61" actId="962"/>
          <ac:spMkLst>
            <pc:docMk/>
            <pc:sldMk cId="0" sldId="259"/>
            <ac:spMk id="2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19:58.945" v="63" actId="962"/>
          <ac:spMkLst>
            <pc:docMk/>
            <pc:sldMk cId="0" sldId="259"/>
            <ac:spMk id="31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02.574" v="64" actId="33553"/>
          <ac:spMkLst>
            <pc:docMk/>
            <pc:sldMk cId="0" sldId="259"/>
            <ac:spMk id="32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19:53.777" v="55" actId="962"/>
          <ac:grpSpMkLst>
            <pc:docMk/>
            <pc:sldMk cId="0" sldId="259"/>
            <ac:grpSpMk id="3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54.178" v="56" actId="962"/>
          <ac:grpSpMkLst>
            <pc:docMk/>
            <pc:sldMk cId="0" sldId="259"/>
            <ac:grpSpMk id="6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54.595" v="57" actId="962"/>
          <ac:grpSpMkLst>
            <pc:docMk/>
            <pc:sldMk cId="0" sldId="259"/>
            <ac:grpSpMk id="11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55.043" v="58" actId="962"/>
          <ac:grpSpMkLst>
            <pc:docMk/>
            <pc:sldMk cId="0" sldId="259"/>
            <ac:grpSpMk id="16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56.667" v="60" actId="962"/>
          <ac:grpSpMkLst>
            <pc:docMk/>
            <pc:sldMk cId="0" sldId="259"/>
            <ac:grpSpMk id="21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19:58.573" v="62" actId="962"/>
          <ac:grpSpMkLst>
            <pc:docMk/>
            <pc:sldMk cId="0" sldId="259"/>
            <ac:grpSpMk id="28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20:49.910" v="80" actId="13244"/>
        <pc:sldMkLst>
          <pc:docMk/>
          <pc:sldMk cId="0" sldId="260"/>
        </pc:sldMkLst>
        <pc:spChg chg="mod">
          <ac:chgData name="Kelly Wanzer" userId="520d1a2b-5a4b-4b86-a74b-d1aeeb44b69a" providerId="ADAL" clId="{80CEE278-0AF9-4499-AFCD-9FCCF78EDAD3}" dt="2025-05-13T21:20:14.376" v="65" actId="962"/>
          <ac:spMkLst>
            <pc:docMk/>
            <pc:sldMk cId="0" sldId="260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5.494" v="66" actId="962"/>
          <ac:spMkLst>
            <pc:docMk/>
            <pc:sldMk cId="0" sldId="260"/>
            <ac:spMk id="3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5.794" v="67" actId="962"/>
          <ac:spMkLst>
            <pc:docMk/>
            <pc:sldMk cId="0" sldId="260"/>
            <ac:spMk id="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6.079" v="68" actId="962"/>
          <ac:spMkLst>
            <pc:docMk/>
            <pc:sldMk cId="0" sldId="260"/>
            <ac:spMk id="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6.434" v="69" actId="962"/>
          <ac:spMkLst>
            <pc:docMk/>
            <pc:sldMk cId="0" sldId="260"/>
            <ac:spMk id="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7.300" v="70" actId="962"/>
          <ac:spMkLst>
            <pc:docMk/>
            <pc:sldMk cId="0" sldId="260"/>
            <ac:spMk id="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8.146" v="71" actId="962"/>
          <ac:spMkLst>
            <pc:docMk/>
            <pc:sldMk cId="0" sldId="260"/>
            <ac:spMk id="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19.392" v="73" actId="962"/>
          <ac:spMkLst>
            <pc:docMk/>
            <pc:sldMk cId="0" sldId="260"/>
            <ac:spMk id="1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0:20.057" v="74" actId="962"/>
          <ac:spMkLst>
            <pc:docMk/>
            <pc:sldMk cId="0" sldId="260"/>
            <ac:spMk id="13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20:28.300" v="76" actId="33553"/>
          <ac:spMkLst>
            <pc:docMk/>
            <pc:sldMk cId="0" sldId="260"/>
            <ac:spMk id="16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0:35.200" v="77" actId="13244"/>
          <ac:spMkLst>
            <pc:docMk/>
            <pc:sldMk cId="0" sldId="260"/>
            <ac:spMk id="17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0:45.074" v="78" actId="13244"/>
          <ac:spMkLst>
            <pc:docMk/>
            <pc:sldMk cId="0" sldId="260"/>
            <ac:spMk id="18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0:46.935" v="79" actId="13244"/>
          <ac:spMkLst>
            <pc:docMk/>
            <pc:sldMk cId="0" sldId="260"/>
            <ac:spMk id="19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0:49.910" v="80" actId="13244"/>
          <ac:spMkLst>
            <pc:docMk/>
            <pc:sldMk cId="0" sldId="260"/>
            <ac:spMk id="20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20:18.878" v="72" actId="962"/>
          <ac:grpSpMkLst>
            <pc:docMk/>
            <pc:sldMk cId="0" sldId="260"/>
            <ac:grpSpMk id="9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37:34.296" v="515" actId="13244"/>
        <pc:sldMkLst>
          <pc:docMk/>
          <pc:sldMk cId="0" sldId="261"/>
        </pc:sldMkLst>
        <pc:spChg chg="mod">
          <ac:chgData name="Kelly Wanzer" userId="520d1a2b-5a4b-4b86-a74b-d1aeeb44b69a" providerId="ADAL" clId="{80CEE278-0AF9-4499-AFCD-9FCCF78EDAD3}" dt="2025-05-13T21:20:58.977" v="81" actId="962"/>
          <ac:spMkLst>
            <pc:docMk/>
            <pc:sldMk cId="0" sldId="261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1:00.643" v="83" actId="962"/>
          <ac:spMkLst>
            <pc:docMk/>
            <pc:sldMk cId="0" sldId="261"/>
            <ac:spMk id="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7:08.289" v="512" actId="962"/>
          <ac:spMkLst>
            <pc:docMk/>
            <pc:sldMk cId="0" sldId="261"/>
            <ac:spMk id="7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37:34.296" v="515" actId="13244"/>
          <ac:spMkLst>
            <pc:docMk/>
            <pc:sldMk cId="0" sldId="261"/>
            <ac:spMk id="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1:20.215" v="93" actId="962"/>
          <ac:spMkLst>
            <pc:docMk/>
            <pc:sldMk cId="0" sldId="261"/>
            <ac:spMk id="13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20:59.478" v="82" actId="962"/>
          <ac:grpSpMkLst>
            <pc:docMk/>
            <pc:sldMk cId="0" sldId="261"/>
            <ac:grpSpMk id="3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1:15.648" v="92" actId="962"/>
          <ac:grpSpMkLst>
            <pc:docMk/>
            <pc:sldMk cId="0" sldId="261"/>
            <ac:grpSpMk id="9" creationId="{00000000-0000-0000-0000-000000000000}"/>
          </ac:grpSpMkLst>
        </pc:grpChg>
      </pc:sldChg>
      <pc:sldChg chg="delSp modSp mod">
        <pc:chgData name="Kelly Wanzer" userId="520d1a2b-5a4b-4b86-a74b-d1aeeb44b69a" providerId="ADAL" clId="{80CEE278-0AF9-4499-AFCD-9FCCF78EDAD3}" dt="2025-05-13T21:24:11.277" v="134" actId="13244"/>
        <pc:sldMkLst>
          <pc:docMk/>
          <pc:sldMk cId="0" sldId="262"/>
        </pc:sldMkLst>
        <pc:spChg chg="mod">
          <ac:chgData name="Kelly Wanzer" userId="520d1a2b-5a4b-4b86-a74b-d1aeeb44b69a" providerId="ADAL" clId="{80CEE278-0AF9-4499-AFCD-9FCCF78EDAD3}" dt="2025-05-13T21:22:14.389" v="102" actId="962"/>
          <ac:spMkLst>
            <pc:docMk/>
            <pc:sldMk cId="0" sldId="262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3:02.281" v="120" actId="962"/>
          <ac:spMkLst>
            <pc:docMk/>
            <pc:sldMk cId="0" sldId="262"/>
            <ac:spMk id="1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3:08.817" v="123" actId="165"/>
          <ac:spMkLst>
            <pc:docMk/>
            <pc:sldMk cId="0" sldId="262"/>
            <ac:spMk id="1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3:08.817" v="123" actId="165"/>
          <ac:spMkLst>
            <pc:docMk/>
            <pc:sldMk cId="0" sldId="262"/>
            <ac:spMk id="19" creationId="{00000000-0000-0000-0000-000000000000}"/>
          </ac:spMkLst>
        </pc:spChg>
        <pc:spChg chg="mod ord topLvl">
          <ac:chgData name="Kelly Wanzer" userId="520d1a2b-5a4b-4b86-a74b-d1aeeb44b69a" providerId="ADAL" clId="{80CEE278-0AF9-4499-AFCD-9FCCF78EDAD3}" dt="2025-05-13T21:23:19.552" v="125" actId="13244"/>
          <ac:spMkLst>
            <pc:docMk/>
            <pc:sldMk cId="0" sldId="262"/>
            <ac:spMk id="20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3:58.937" v="131" actId="165"/>
          <ac:spMkLst>
            <pc:docMk/>
            <pc:sldMk cId="0" sldId="262"/>
            <ac:spMk id="23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3:58.937" v="131" actId="165"/>
          <ac:spMkLst>
            <pc:docMk/>
            <pc:sldMk cId="0" sldId="262"/>
            <ac:spMk id="24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4:02.733" v="132" actId="962"/>
          <ac:spMkLst>
            <pc:docMk/>
            <pc:sldMk cId="0" sldId="262"/>
            <ac:spMk id="2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2:19.619" v="108" actId="962"/>
          <ac:spMkLst>
            <pc:docMk/>
            <pc:sldMk cId="0" sldId="262"/>
            <ac:spMk id="2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2:21.077" v="109" actId="962"/>
          <ac:spMkLst>
            <pc:docMk/>
            <pc:sldMk cId="0" sldId="262"/>
            <ac:spMk id="2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2:22.791" v="110" actId="962"/>
          <ac:spMkLst>
            <pc:docMk/>
            <pc:sldMk cId="0" sldId="262"/>
            <ac:spMk id="28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24:11.277" v="134" actId="13244"/>
          <ac:spMkLst>
            <pc:docMk/>
            <pc:sldMk cId="0" sldId="262"/>
            <ac:spMk id="29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22:32.920" v="113" actId="962"/>
          <ac:grpSpMkLst>
            <pc:docMk/>
            <pc:sldMk cId="0" sldId="262"/>
            <ac:grpSpMk id="3" creationId="{00000000-0000-0000-0000-000000000000}"/>
          </ac:grpSpMkLst>
        </pc:grpChg>
        <pc:grpChg chg="mod ord">
          <ac:chgData name="Kelly Wanzer" userId="520d1a2b-5a4b-4b86-a74b-d1aeeb44b69a" providerId="ADAL" clId="{80CEE278-0AF9-4499-AFCD-9FCCF78EDAD3}" dt="2025-05-13T21:23:26.899" v="126" actId="13244"/>
          <ac:grpSpMkLst>
            <pc:docMk/>
            <pc:sldMk cId="0" sldId="262"/>
            <ac:grpSpMk id="9" creationId="{00000000-0000-0000-0000-000000000000}"/>
          </ac:grpSpMkLst>
        </pc:grpChg>
        <pc:grpChg chg="del mod">
          <ac:chgData name="Kelly Wanzer" userId="520d1a2b-5a4b-4b86-a74b-d1aeeb44b69a" providerId="ADAL" clId="{80CEE278-0AF9-4499-AFCD-9FCCF78EDAD3}" dt="2025-05-13T21:23:08.817" v="123" actId="165"/>
          <ac:grpSpMkLst>
            <pc:docMk/>
            <pc:sldMk cId="0" sldId="262"/>
            <ac:grpSpMk id="16" creationId="{00000000-0000-0000-0000-000000000000}"/>
          </ac:grpSpMkLst>
        </pc:grpChg>
        <pc:grpChg chg="mod ord topLvl">
          <ac:chgData name="Kelly Wanzer" userId="520d1a2b-5a4b-4b86-a74b-d1aeeb44b69a" providerId="ADAL" clId="{80CEE278-0AF9-4499-AFCD-9FCCF78EDAD3}" dt="2025-05-13T21:23:33.377" v="128" actId="13244"/>
          <ac:grpSpMkLst>
            <pc:docMk/>
            <pc:sldMk cId="0" sldId="262"/>
            <ac:grpSpMk id="17" creationId="{00000000-0000-0000-0000-000000000000}"/>
          </ac:grpSpMkLst>
        </pc:grpChg>
        <pc:grpChg chg="del mod">
          <ac:chgData name="Kelly Wanzer" userId="520d1a2b-5a4b-4b86-a74b-d1aeeb44b69a" providerId="ADAL" clId="{80CEE278-0AF9-4499-AFCD-9FCCF78EDAD3}" dt="2025-05-13T21:23:58.937" v="131" actId="165"/>
          <ac:grpSpMkLst>
            <pc:docMk/>
            <pc:sldMk cId="0" sldId="262"/>
            <ac:grpSpMk id="21" creationId="{00000000-0000-0000-0000-000000000000}"/>
          </ac:grpSpMkLst>
        </pc:grpChg>
        <pc:grpChg chg="mod topLvl">
          <ac:chgData name="Kelly Wanzer" userId="520d1a2b-5a4b-4b86-a74b-d1aeeb44b69a" providerId="ADAL" clId="{80CEE278-0AF9-4499-AFCD-9FCCF78EDAD3}" dt="2025-05-13T21:24:04.153" v="133" actId="962"/>
          <ac:grpSpMkLst>
            <pc:docMk/>
            <pc:sldMk cId="0" sldId="262"/>
            <ac:grpSpMk id="22" creationId="{00000000-0000-0000-0000-000000000000}"/>
          </ac:grpSpMkLst>
        </pc:grpChg>
      </pc:sldChg>
      <pc:sldChg chg="delSp modSp mod">
        <pc:chgData name="Kelly Wanzer" userId="520d1a2b-5a4b-4b86-a74b-d1aeeb44b69a" providerId="ADAL" clId="{80CEE278-0AF9-4499-AFCD-9FCCF78EDAD3}" dt="2025-05-13T21:25:59.001" v="164" actId="13244"/>
        <pc:sldMkLst>
          <pc:docMk/>
          <pc:sldMk cId="0" sldId="263"/>
        </pc:sldMkLst>
        <pc:spChg chg="mod">
          <ac:chgData name="Kelly Wanzer" userId="520d1a2b-5a4b-4b86-a74b-d1aeeb44b69a" providerId="ADAL" clId="{80CEE278-0AF9-4499-AFCD-9FCCF78EDAD3}" dt="2025-05-13T21:24:33.473" v="135" actId="962"/>
          <ac:spMkLst>
            <pc:docMk/>
            <pc:sldMk cId="0" sldId="263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4:34.189" v="137" actId="962"/>
          <ac:spMkLst>
            <pc:docMk/>
            <pc:sldMk cId="0" sldId="263"/>
            <ac:spMk id="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4:34.559" v="138" actId="962"/>
          <ac:spMkLst>
            <pc:docMk/>
            <pc:sldMk cId="0" sldId="263"/>
            <ac:spMk id="7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5:10.116" v="153" actId="962"/>
          <ac:spMkLst>
            <pc:docMk/>
            <pc:sldMk cId="0" sldId="263"/>
            <ac:spMk id="9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5:06.257" v="152" actId="165"/>
          <ac:spMkLst>
            <pc:docMk/>
            <pc:sldMk cId="0" sldId="263"/>
            <ac:spMk id="10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5:18.958" v="155" actId="962"/>
          <ac:spMkLst>
            <pc:docMk/>
            <pc:sldMk cId="0" sldId="263"/>
            <ac:spMk id="12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5:13.841" v="154" actId="165"/>
          <ac:spMkLst>
            <pc:docMk/>
            <pc:sldMk cId="0" sldId="263"/>
            <ac:spMk id="13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5:53.912" v="163" actId="962"/>
          <ac:spMkLst>
            <pc:docMk/>
            <pc:sldMk cId="0" sldId="263"/>
            <ac:spMk id="15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5:52.909" v="162" actId="962"/>
          <ac:spMkLst>
            <pc:docMk/>
            <pc:sldMk cId="0" sldId="263"/>
            <ac:spMk id="1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4:36.866" v="142" actId="962"/>
          <ac:spMkLst>
            <pc:docMk/>
            <pc:sldMk cId="0" sldId="263"/>
            <ac:spMk id="1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4:37.969" v="144" actId="962"/>
          <ac:spMkLst>
            <pc:docMk/>
            <pc:sldMk cId="0" sldId="263"/>
            <ac:spMk id="21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25:28.887" v="157" actId="13244"/>
          <ac:spMkLst>
            <pc:docMk/>
            <pc:sldMk cId="0" sldId="263"/>
            <ac:spMk id="22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5:40.955" v="159" actId="13244"/>
          <ac:spMkLst>
            <pc:docMk/>
            <pc:sldMk cId="0" sldId="263"/>
            <ac:spMk id="23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5:59.001" v="164" actId="13244"/>
          <ac:spMkLst>
            <pc:docMk/>
            <pc:sldMk cId="0" sldId="263"/>
            <ac:spMk id="24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5:35.639" v="158" actId="13244"/>
          <ac:spMkLst>
            <pc:docMk/>
            <pc:sldMk cId="0" sldId="263"/>
            <ac:spMk id="2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4:50.246" v="149" actId="962"/>
          <ac:spMkLst>
            <pc:docMk/>
            <pc:sldMk cId="0" sldId="263"/>
            <ac:spMk id="26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24:33.773" v="136" actId="962"/>
          <ac:grpSpMkLst>
            <pc:docMk/>
            <pc:sldMk cId="0" sldId="263"/>
            <ac:grpSpMk id="3" creationId="{00000000-0000-0000-0000-000000000000}"/>
          </ac:grpSpMkLst>
        </pc:grpChg>
        <pc:grpChg chg="del mod">
          <ac:chgData name="Kelly Wanzer" userId="520d1a2b-5a4b-4b86-a74b-d1aeeb44b69a" providerId="ADAL" clId="{80CEE278-0AF9-4499-AFCD-9FCCF78EDAD3}" dt="2025-05-13T21:25:06.257" v="152" actId="165"/>
          <ac:grpSpMkLst>
            <pc:docMk/>
            <pc:sldMk cId="0" sldId="263"/>
            <ac:grpSpMk id="8" creationId="{00000000-0000-0000-0000-000000000000}"/>
          </ac:grpSpMkLst>
        </pc:grpChg>
        <pc:grpChg chg="del mod">
          <ac:chgData name="Kelly Wanzer" userId="520d1a2b-5a4b-4b86-a74b-d1aeeb44b69a" providerId="ADAL" clId="{80CEE278-0AF9-4499-AFCD-9FCCF78EDAD3}" dt="2025-05-13T21:25:13.841" v="154" actId="165"/>
          <ac:grpSpMkLst>
            <pc:docMk/>
            <pc:sldMk cId="0" sldId="263"/>
            <ac:grpSpMk id="11" creationId="{00000000-0000-0000-0000-000000000000}"/>
          </ac:grpSpMkLst>
        </pc:grpChg>
        <pc:grpChg chg="del mod">
          <ac:chgData name="Kelly Wanzer" userId="520d1a2b-5a4b-4b86-a74b-d1aeeb44b69a" providerId="ADAL" clId="{80CEE278-0AF9-4499-AFCD-9FCCF78EDAD3}" dt="2025-05-13T21:25:48.386" v="160" actId="165"/>
          <ac:grpSpMkLst>
            <pc:docMk/>
            <pc:sldMk cId="0" sldId="263"/>
            <ac:grpSpMk id="14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4:37.314" v="143" actId="962"/>
          <ac:grpSpMkLst>
            <pc:docMk/>
            <pc:sldMk cId="0" sldId="263"/>
            <ac:grpSpMk id="18" creationId="{00000000-0000-0000-0000-000000000000}"/>
          </ac:grpSpMkLst>
        </pc:grpChg>
      </pc:sldChg>
      <pc:sldChg chg="delSp modSp mod">
        <pc:chgData name="Kelly Wanzer" userId="520d1a2b-5a4b-4b86-a74b-d1aeeb44b69a" providerId="ADAL" clId="{80CEE278-0AF9-4499-AFCD-9FCCF78EDAD3}" dt="2025-05-13T21:26:54.465" v="179" actId="962"/>
        <pc:sldMkLst>
          <pc:docMk/>
          <pc:sldMk cId="0" sldId="264"/>
        </pc:sldMkLst>
        <pc:spChg chg="mod">
          <ac:chgData name="Kelly Wanzer" userId="520d1a2b-5a4b-4b86-a74b-d1aeeb44b69a" providerId="ADAL" clId="{80CEE278-0AF9-4499-AFCD-9FCCF78EDAD3}" dt="2025-05-13T21:26:14.926" v="166" actId="962"/>
          <ac:spMkLst>
            <pc:docMk/>
            <pc:sldMk cId="0" sldId="264"/>
            <ac:spMk id="2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6:24.548" v="169" actId="962"/>
          <ac:spMkLst>
            <pc:docMk/>
            <pc:sldMk cId="0" sldId="264"/>
            <ac:spMk id="5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6:35.149" v="171" actId="962"/>
          <ac:spMkLst>
            <pc:docMk/>
            <pc:sldMk cId="0" sldId="264"/>
            <ac:spMk id="6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26:33.845" v="170" actId="33553"/>
          <ac:spMkLst>
            <pc:docMk/>
            <pc:sldMk cId="0" sldId="264"/>
            <ac:spMk id="7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6:51.394" v="177" actId="13244"/>
          <ac:spMkLst>
            <pc:docMk/>
            <pc:sldMk cId="0" sldId="264"/>
            <ac:spMk id="17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6:48.019" v="176" actId="13244"/>
          <ac:spMkLst>
            <pc:docMk/>
            <pc:sldMk cId="0" sldId="264"/>
            <ac:spMk id="18" creationId="{00000000-0000-0000-0000-000000000000}"/>
          </ac:spMkLst>
        </pc:spChg>
        <pc:grpChg chg="del">
          <ac:chgData name="Kelly Wanzer" userId="520d1a2b-5a4b-4b86-a74b-d1aeeb44b69a" providerId="ADAL" clId="{80CEE278-0AF9-4499-AFCD-9FCCF78EDAD3}" dt="2025-05-13T21:26:12.235" v="165" actId="165"/>
          <ac:grpSpMkLst>
            <pc:docMk/>
            <pc:sldMk cId="0" sldId="264"/>
            <ac:grpSpMk id="3" creationId="{00000000-0000-0000-0000-000000000000}"/>
          </ac:grpSpMkLst>
        </pc:grpChg>
        <pc:grpChg chg="del mod topLvl">
          <ac:chgData name="Kelly Wanzer" userId="520d1a2b-5a4b-4b86-a74b-d1aeeb44b69a" providerId="ADAL" clId="{80CEE278-0AF9-4499-AFCD-9FCCF78EDAD3}" dt="2025-05-13T21:26:20.405" v="167" actId="165"/>
          <ac:grpSpMkLst>
            <pc:docMk/>
            <pc:sldMk cId="0" sldId="264"/>
            <ac:grpSpMk id="4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6:40.232" v="173" actId="962"/>
          <ac:grpSpMkLst>
            <pc:docMk/>
            <pc:sldMk cId="0" sldId="264"/>
            <ac:grpSpMk id="8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6:45.264" v="174" actId="962"/>
          <ac:grpSpMkLst>
            <pc:docMk/>
            <pc:sldMk cId="0" sldId="264"/>
            <ac:grpSpMk id="10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6:45.982" v="175" actId="962"/>
          <ac:grpSpMkLst>
            <pc:docMk/>
            <pc:sldMk cId="0" sldId="264"/>
            <ac:grpSpMk id="13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6:53.995" v="178" actId="962"/>
          <ac:grpSpMkLst>
            <pc:docMk/>
            <pc:sldMk cId="0" sldId="264"/>
            <ac:grpSpMk id="20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6:54.465" v="179" actId="962"/>
          <ac:grpSpMkLst>
            <pc:docMk/>
            <pc:sldMk cId="0" sldId="264"/>
            <ac:grpSpMk id="23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30:18.921" v="224" actId="962"/>
        <pc:sldMkLst>
          <pc:docMk/>
          <pc:sldMk cId="0" sldId="265"/>
        </pc:sldMkLst>
        <pc:spChg chg="mod">
          <ac:chgData name="Kelly Wanzer" userId="520d1a2b-5a4b-4b86-a74b-d1aeeb44b69a" providerId="ADAL" clId="{80CEE278-0AF9-4499-AFCD-9FCCF78EDAD3}" dt="2025-05-13T21:27:08.728" v="181" actId="962"/>
          <ac:spMkLst>
            <pc:docMk/>
            <pc:sldMk cId="0" sldId="265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7:43.909" v="190" actId="962"/>
          <ac:spMkLst>
            <pc:docMk/>
            <pc:sldMk cId="0" sldId="265"/>
            <ac:spMk id="1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8:54.017" v="191" actId="962"/>
          <ac:spMkLst>
            <pc:docMk/>
            <pc:sldMk cId="0" sldId="265"/>
            <ac:spMk id="1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8:56.127" v="192" actId="962"/>
          <ac:spMkLst>
            <pc:docMk/>
            <pc:sldMk cId="0" sldId="265"/>
            <ac:spMk id="1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8:57.654" v="193" actId="962"/>
          <ac:spMkLst>
            <pc:docMk/>
            <pc:sldMk cId="0" sldId="265"/>
            <ac:spMk id="20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00.796" v="194" actId="962"/>
          <ac:spMkLst>
            <pc:docMk/>
            <pc:sldMk cId="0" sldId="265"/>
            <ac:spMk id="2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01.963" v="195" actId="962"/>
          <ac:spMkLst>
            <pc:docMk/>
            <pc:sldMk cId="0" sldId="265"/>
            <ac:spMk id="2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04.616" v="197" actId="962"/>
          <ac:spMkLst>
            <pc:docMk/>
            <pc:sldMk cId="0" sldId="265"/>
            <ac:spMk id="2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06.268" v="198" actId="962"/>
          <ac:spMkLst>
            <pc:docMk/>
            <pc:sldMk cId="0" sldId="265"/>
            <ac:spMk id="2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08.532" v="200" actId="962"/>
          <ac:spMkLst>
            <pc:docMk/>
            <pc:sldMk cId="0" sldId="265"/>
            <ac:spMk id="30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07.614" v="199" actId="962"/>
          <ac:spMkLst>
            <pc:docMk/>
            <pc:sldMk cId="0" sldId="265"/>
            <ac:spMk id="31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10.607" v="201" actId="962"/>
          <ac:spMkLst>
            <pc:docMk/>
            <pc:sldMk cId="0" sldId="265"/>
            <ac:spMk id="32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27:25.647" v="186" actId="33553"/>
          <ac:spMkLst>
            <pc:docMk/>
            <pc:sldMk cId="0" sldId="265"/>
            <ac:spMk id="33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11.842" v="202" actId="962"/>
          <ac:spMkLst>
            <pc:docMk/>
            <pc:sldMk cId="0" sldId="265"/>
            <ac:spMk id="3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12.682" v="203" actId="962"/>
          <ac:spMkLst>
            <pc:docMk/>
            <pc:sldMk cId="0" sldId="265"/>
            <ac:spMk id="3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13.469" v="204" actId="962"/>
          <ac:spMkLst>
            <pc:docMk/>
            <pc:sldMk cId="0" sldId="265"/>
            <ac:spMk id="3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14.773" v="205" actId="962"/>
          <ac:spMkLst>
            <pc:docMk/>
            <pc:sldMk cId="0" sldId="265"/>
            <ac:spMk id="3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23.543" v="212" actId="962"/>
          <ac:spMkLst>
            <pc:docMk/>
            <pc:sldMk cId="0" sldId="265"/>
            <ac:spMk id="3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29:19.107" v="209" actId="962"/>
          <ac:spMkLst>
            <pc:docMk/>
            <pc:sldMk cId="0" sldId="265"/>
            <ac:spMk id="39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30:00.740" v="219" actId="13244"/>
          <ac:spMkLst>
            <pc:docMk/>
            <pc:sldMk cId="0" sldId="265"/>
            <ac:spMk id="41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30:17.296" v="223" actId="13244"/>
          <ac:spMkLst>
            <pc:docMk/>
            <pc:sldMk cId="0" sldId="265"/>
            <ac:spMk id="42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30:15.382" v="222" actId="13244"/>
          <ac:spMkLst>
            <pc:docMk/>
            <pc:sldMk cId="0" sldId="265"/>
            <ac:spMk id="43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30:10.709" v="221" actId="13244"/>
          <ac:spMkLst>
            <pc:docMk/>
            <pc:sldMk cId="0" sldId="265"/>
            <ac:spMk id="4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0:18.921" v="224" actId="962"/>
          <ac:spMkLst>
            <pc:docMk/>
            <pc:sldMk cId="0" sldId="265"/>
            <ac:spMk id="45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30:06.357" v="220" actId="13244"/>
          <ac:spMkLst>
            <pc:docMk/>
            <pc:sldMk cId="0" sldId="265"/>
            <ac:spMk id="46" creationId="{00000000-0000-0000-0000-000000000000}"/>
          </ac:spMkLst>
        </pc:spChg>
        <pc:spChg chg="ord">
          <ac:chgData name="Kelly Wanzer" userId="520d1a2b-5a4b-4b86-a74b-d1aeeb44b69a" providerId="ADAL" clId="{80CEE278-0AF9-4499-AFCD-9FCCF78EDAD3}" dt="2025-05-13T21:29:50.317" v="216" actId="13244"/>
          <ac:spMkLst>
            <pc:docMk/>
            <pc:sldMk cId="0" sldId="265"/>
            <ac:spMk id="47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27:30.208" v="187" actId="962"/>
          <ac:grpSpMkLst>
            <pc:docMk/>
            <pc:sldMk cId="0" sldId="265"/>
            <ac:grpSpMk id="3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7:37.968" v="188" actId="962"/>
          <ac:grpSpMkLst>
            <pc:docMk/>
            <pc:sldMk cId="0" sldId="265"/>
            <ac:grpSpMk id="6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7:39.658" v="189" actId="962"/>
          <ac:grpSpMkLst>
            <pc:docMk/>
            <pc:sldMk cId="0" sldId="265"/>
            <ac:grpSpMk id="9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9:53.148" v="217" actId="962"/>
          <ac:grpSpMkLst>
            <pc:docMk/>
            <pc:sldMk cId="0" sldId="265"/>
            <ac:grpSpMk id="11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9:54.148" v="218" actId="962"/>
          <ac:grpSpMkLst>
            <pc:docMk/>
            <pc:sldMk cId="0" sldId="265"/>
            <ac:grpSpMk id="15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7:06.637" v="180" actId="962"/>
          <ac:grpSpMkLst>
            <pc:docMk/>
            <pc:sldMk cId="0" sldId="265"/>
            <ac:grpSpMk id="21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29:03.391" v="196" actId="962"/>
          <ac:grpSpMkLst>
            <pc:docMk/>
            <pc:sldMk cId="0" sldId="265"/>
            <ac:grpSpMk id="26" creationId="{00000000-0000-0000-0000-000000000000}"/>
          </ac:grpSpMkLst>
        </pc:grpChg>
      </pc:sldChg>
      <pc:sldChg chg="addSp delSp modSp mod">
        <pc:chgData name="Kelly Wanzer" userId="520d1a2b-5a4b-4b86-a74b-d1aeeb44b69a" providerId="ADAL" clId="{80CEE278-0AF9-4499-AFCD-9FCCF78EDAD3}" dt="2025-05-13T21:37:22.351" v="514" actId="962"/>
        <pc:sldMkLst>
          <pc:docMk/>
          <pc:sldMk cId="0" sldId="266"/>
        </pc:sldMkLst>
        <pc:spChg chg="mod">
          <ac:chgData name="Kelly Wanzer" userId="520d1a2b-5a4b-4b86-a74b-d1aeeb44b69a" providerId="ADAL" clId="{80CEE278-0AF9-4499-AFCD-9FCCF78EDAD3}" dt="2025-05-13T21:30:52.151" v="226" actId="962"/>
          <ac:spMkLst>
            <pc:docMk/>
            <pc:sldMk cId="0" sldId="266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11.658" v="229" actId="962"/>
          <ac:spMkLst>
            <pc:docMk/>
            <pc:sldMk cId="0" sldId="266"/>
            <ac:spMk id="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26.707" v="231" actId="165"/>
          <ac:spMkLst>
            <pc:docMk/>
            <pc:sldMk cId="0" sldId="266"/>
            <ac:spMk id="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26.707" v="231" actId="165"/>
          <ac:spMkLst>
            <pc:docMk/>
            <pc:sldMk cId="0" sldId="266"/>
            <ac:spMk id="10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26.707" v="231" actId="165"/>
          <ac:spMkLst>
            <pc:docMk/>
            <pc:sldMk cId="0" sldId="266"/>
            <ac:spMk id="12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31:41.647" v="235" actId="962"/>
          <ac:spMkLst>
            <pc:docMk/>
            <pc:sldMk cId="0" sldId="266"/>
            <ac:spMk id="13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31:26.707" v="231" actId="165"/>
          <ac:spMkLst>
            <pc:docMk/>
            <pc:sldMk cId="0" sldId="266"/>
            <ac:spMk id="14" creationId="{00000000-0000-0000-0000-000000000000}"/>
          </ac:spMkLst>
        </pc:spChg>
        <pc:spChg chg="mod ord topLvl">
          <ac:chgData name="Kelly Wanzer" userId="520d1a2b-5a4b-4b86-a74b-d1aeeb44b69a" providerId="ADAL" clId="{80CEE278-0AF9-4499-AFCD-9FCCF78EDAD3}" dt="2025-05-13T21:31:45.359" v="236" actId="13244"/>
          <ac:spMkLst>
            <pc:docMk/>
            <pc:sldMk cId="0" sldId="266"/>
            <ac:spMk id="15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31.105" v="232" actId="165"/>
          <ac:spMkLst>
            <pc:docMk/>
            <pc:sldMk cId="0" sldId="266"/>
            <ac:spMk id="18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31.105" v="232" actId="165"/>
          <ac:spMkLst>
            <pc:docMk/>
            <pc:sldMk cId="0" sldId="266"/>
            <ac:spMk id="19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1:31.105" v="232" actId="165"/>
          <ac:spMkLst>
            <pc:docMk/>
            <pc:sldMk cId="0" sldId="266"/>
            <ac:spMk id="21" creationId="{00000000-0000-0000-0000-000000000000}"/>
          </ac:spMkLst>
        </pc:spChg>
        <pc:spChg chg="mod topLvl">
          <ac:chgData name="Kelly Wanzer" userId="520d1a2b-5a4b-4b86-a74b-d1aeeb44b69a" providerId="ADAL" clId="{80CEE278-0AF9-4499-AFCD-9FCCF78EDAD3}" dt="2025-05-13T21:31:31.105" v="232" actId="165"/>
          <ac:spMkLst>
            <pc:docMk/>
            <pc:sldMk cId="0" sldId="266"/>
            <ac:spMk id="22" creationId="{00000000-0000-0000-0000-000000000000}"/>
          </ac:spMkLst>
        </pc:spChg>
        <pc:spChg chg="add del mod ord topLvl">
          <ac:chgData name="Kelly Wanzer" userId="520d1a2b-5a4b-4b86-a74b-d1aeeb44b69a" providerId="ADAL" clId="{80CEE278-0AF9-4499-AFCD-9FCCF78EDAD3}" dt="2025-05-13T21:32:17.472" v="244" actId="13244"/>
          <ac:spMkLst>
            <pc:docMk/>
            <pc:sldMk cId="0" sldId="266"/>
            <ac:spMk id="23" creationId="{00000000-0000-0000-0000-000000000000}"/>
          </ac:spMkLst>
        </pc:spChg>
        <pc:spChg chg="mod ord topLvl">
          <ac:chgData name="Kelly Wanzer" userId="520d1a2b-5a4b-4b86-a74b-d1aeeb44b69a" providerId="ADAL" clId="{80CEE278-0AF9-4499-AFCD-9FCCF78EDAD3}" dt="2025-05-13T21:31:57.110" v="239" actId="13244"/>
          <ac:spMkLst>
            <pc:docMk/>
            <pc:sldMk cId="0" sldId="266"/>
            <ac:spMk id="24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2:28.505" v="245" actId="962"/>
          <ac:spMkLst>
            <pc:docMk/>
            <pc:sldMk cId="0" sldId="266"/>
            <ac:spMk id="32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31:18.976" v="230" actId="13244"/>
          <ac:spMkLst>
            <pc:docMk/>
            <pc:sldMk cId="0" sldId="266"/>
            <ac:spMk id="33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30:53.608" v="227" actId="962"/>
          <ac:grpSpMkLst>
            <pc:docMk/>
            <pc:sldMk cId="0" sldId="266"/>
            <ac:grpSpMk id="3" creationId="{00000000-0000-0000-0000-000000000000}"/>
          </ac:grpSpMkLst>
        </pc:grpChg>
        <pc:grpChg chg="del">
          <ac:chgData name="Kelly Wanzer" userId="520d1a2b-5a4b-4b86-a74b-d1aeeb44b69a" providerId="ADAL" clId="{80CEE278-0AF9-4499-AFCD-9FCCF78EDAD3}" dt="2025-05-13T21:31:26.707" v="231" actId="165"/>
          <ac:grpSpMkLst>
            <pc:docMk/>
            <pc:sldMk cId="0" sldId="266"/>
            <ac:grpSpMk id="7" creationId="{00000000-0000-0000-0000-000000000000}"/>
          </ac:grpSpMkLst>
        </pc:grpChg>
        <pc:grpChg chg="mod topLvl">
          <ac:chgData name="Kelly Wanzer" userId="520d1a2b-5a4b-4b86-a74b-d1aeeb44b69a" providerId="ADAL" clId="{80CEE278-0AF9-4499-AFCD-9FCCF78EDAD3}" dt="2025-05-13T21:31:38.993" v="233" actId="962"/>
          <ac:grpSpMkLst>
            <pc:docMk/>
            <pc:sldMk cId="0" sldId="266"/>
            <ac:grpSpMk id="8" creationId="{00000000-0000-0000-0000-000000000000}"/>
          </ac:grpSpMkLst>
        </pc:grpChg>
        <pc:grpChg chg="mod topLvl">
          <ac:chgData name="Kelly Wanzer" userId="520d1a2b-5a4b-4b86-a74b-d1aeeb44b69a" providerId="ADAL" clId="{80CEE278-0AF9-4499-AFCD-9FCCF78EDAD3}" dt="2025-05-13T21:31:39.958" v="234" actId="962"/>
          <ac:grpSpMkLst>
            <pc:docMk/>
            <pc:sldMk cId="0" sldId="266"/>
            <ac:grpSpMk id="11" creationId="{00000000-0000-0000-0000-000000000000}"/>
          </ac:grpSpMkLst>
        </pc:grpChg>
        <pc:grpChg chg="del">
          <ac:chgData name="Kelly Wanzer" userId="520d1a2b-5a4b-4b86-a74b-d1aeeb44b69a" providerId="ADAL" clId="{80CEE278-0AF9-4499-AFCD-9FCCF78EDAD3}" dt="2025-05-13T21:31:31.105" v="232" actId="165"/>
          <ac:grpSpMkLst>
            <pc:docMk/>
            <pc:sldMk cId="0" sldId="266"/>
            <ac:grpSpMk id="16" creationId="{00000000-0000-0000-0000-000000000000}"/>
          </ac:grpSpMkLst>
        </pc:grpChg>
        <pc:grpChg chg="mod topLvl">
          <ac:chgData name="Kelly Wanzer" userId="520d1a2b-5a4b-4b86-a74b-d1aeeb44b69a" providerId="ADAL" clId="{80CEE278-0AF9-4499-AFCD-9FCCF78EDAD3}" dt="2025-05-13T21:31:50.309" v="237" actId="962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Kelly Wanzer" userId="520d1a2b-5a4b-4b86-a74b-d1aeeb44b69a" providerId="ADAL" clId="{80CEE278-0AF9-4499-AFCD-9FCCF78EDAD3}" dt="2025-05-13T21:31:51.180" v="238" actId="962"/>
          <ac:grpSpMkLst>
            <pc:docMk/>
            <pc:sldMk cId="0" sldId="266"/>
            <ac:grpSpMk id="20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37:22.351" v="514" actId="962"/>
          <ac:grpSpMkLst>
            <pc:docMk/>
            <pc:sldMk cId="0" sldId="266"/>
            <ac:grpSpMk id="25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35:59.382" v="492" actId="962"/>
        <pc:sldMkLst>
          <pc:docMk/>
          <pc:sldMk cId="0" sldId="267"/>
        </pc:sldMkLst>
        <pc:spChg chg="mod">
          <ac:chgData name="Kelly Wanzer" userId="520d1a2b-5a4b-4b86-a74b-d1aeeb44b69a" providerId="ADAL" clId="{80CEE278-0AF9-4499-AFCD-9FCCF78EDAD3}" dt="2025-05-13T21:33:06.667" v="248" actId="962"/>
          <ac:spMkLst>
            <pc:docMk/>
            <pc:sldMk cId="0" sldId="267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3:07.501" v="249" actId="962"/>
          <ac:spMkLst>
            <pc:docMk/>
            <pc:sldMk cId="0" sldId="267"/>
            <ac:spMk id="3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5:59.382" v="492" actId="962"/>
          <ac:spMkLst>
            <pc:docMk/>
            <pc:sldMk cId="0" sldId="267"/>
            <ac:spMk id="4" creationId="{00000000-0000-0000-0000-000000000000}"/>
          </ac:spMkLst>
        </pc:spChg>
        <pc:spChg chg="mod ord">
          <ac:chgData name="Kelly Wanzer" userId="520d1a2b-5a4b-4b86-a74b-d1aeeb44b69a" providerId="ADAL" clId="{80CEE278-0AF9-4499-AFCD-9FCCF78EDAD3}" dt="2025-05-13T21:33:15.427" v="250" actId="33553"/>
          <ac:spMkLst>
            <pc:docMk/>
            <pc:sldMk cId="0" sldId="267"/>
            <ac:spMk id="23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33:26.727" v="251" actId="962"/>
          <ac:grpSpMkLst>
            <pc:docMk/>
            <pc:sldMk cId="0" sldId="267"/>
            <ac:grpSpMk id="5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33:27.276" v="252" actId="962"/>
          <ac:grpSpMkLst>
            <pc:docMk/>
            <pc:sldMk cId="0" sldId="267"/>
            <ac:grpSpMk id="8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33:28.533" v="253" actId="962"/>
          <ac:grpSpMkLst>
            <pc:docMk/>
            <pc:sldMk cId="0" sldId="267"/>
            <ac:grpSpMk id="11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33:29.235" v="254" actId="962"/>
          <ac:grpSpMkLst>
            <pc:docMk/>
            <pc:sldMk cId="0" sldId="267"/>
            <ac:grpSpMk id="14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33:29.937" v="255" actId="962"/>
          <ac:grpSpMkLst>
            <pc:docMk/>
            <pc:sldMk cId="0" sldId="267"/>
            <ac:grpSpMk id="17" creationId="{00000000-0000-0000-0000-000000000000}"/>
          </ac:grpSpMkLst>
        </pc:grpChg>
        <pc:grpChg chg="mod">
          <ac:chgData name="Kelly Wanzer" userId="520d1a2b-5a4b-4b86-a74b-d1aeeb44b69a" providerId="ADAL" clId="{80CEE278-0AF9-4499-AFCD-9FCCF78EDAD3}" dt="2025-05-13T21:33:31.140" v="256" actId="962"/>
          <ac:grpSpMkLst>
            <pc:docMk/>
            <pc:sldMk cId="0" sldId="267"/>
            <ac:grpSpMk id="20" creationId="{00000000-0000-0000-0000-000000000000}"/>
          </ac:grpSpMkLst>
        </pc:grpChg>
      </pc:sldChg>
      <pc:sldChg chg="addSp modSp mod">
        <pc:chgData name="Kelly Wanzer" userId="520d1a2b-5a4b-4b86-a74b-d1aeeb44b69a" providerId="ADAL" clId="{80CEE278-0AF9-4499-AFCD-9FCCF78EDAD3}" dt="2025-05-13T21:36:29.776" v="505" actId="13244"/>
        <pc:sldMkLst>
          <pc:docMk/>
          <pc:sldMk cId="0" sldId="268"/>
        </pc:sldMkLst>
        <pc:spChg chg="mod">
          <ac:chgData name="Kelly Wanzer" userId="520d1a2b-5a4b-4b86-a74b-d1aeeb44b69a" providerId="ADAL" clId="{80CEE278-0AF9-4499-AFCD-9FCCF78EDAD3}" dt="2025-05-13T21:36:09.445" v="493" actId="962"/>
          <ac:spMkLst>
            <pc:docMk/>
            <pc:sldMk cId="0" sldId="268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6:15.153" v="495" actId="962"/>
          <ac:spMkLst>
            <pc:docMk/>
            <pc:sldMk cId="0" sldId="268"/>
            <ac:spMk id="7" creationId="{00000000-0000-0000-0000-000000000000}"/>
          </ac:spMkLst>
        </pc:spChg>
        <pc:spChg chg="add mod ord">
          <ac:chgData name="Kelly Wanzer" userId="520d1a2b-5a4b-4b86-a74b-d1aeeb44b69a" providerId="ADAL" clId="{80CEE278-0AF9-4499-AFCD-9FCCF78EDAD3}" dt="2025-05-13T21:36:29.776" v="505" actId="13244"/>
          <ac:spMkLst>
            <pc:docMk/>
            <pc:sldMk cId="0" sldId="268"/>
            <ac:spMk id="8" creationId="{A5F2E28E-4F3A-C11C-4A9B-AC0E0C855D15}"/>
          </ac:spMkLst>
        </pc:spChg>
        <pc:grpChg chg="mod">
          <ac:chgData name="Kelly Wanzer" userId="520d1a2b-5a4b-4b86-a74b-d1aeeb44b69a" providerId="ADAL" clId="{80CEE278-0AF9-4499-AFCD-9FCCF78EDAD3}" dt="2025-05-13T21:36:09.993" v="494" actId="962"/>
          <ac:grpSpMkLst>
            <pc:docMk/>
            <pc:sldMk cId="0" sldId="268"/>
            <ac:grpSpMk id="3" creationId="{00000000-0000-0000-0000-000000000000}"/>
          </ac:grpSpMkLst>
        </pc:grpChg>
      </pc:sldChg>
      <pc:sldChg chg="modSp mod">
        <pc:chgData name="Kelly Wanzer" userId="520d1a2b-5a4b-4b86-a74b-d1aeeb44b69a" providerId="ADAL" clId="{80CEE278-0AF9-4499-AFCD-9FCCF78EDAD3}" dt="2025-05-13T21:36:45.028" v="510" actId="962"/>
        <pc:sldMkLst>
          <pc:docMk/>
          <pc:sldMk cId="0" sldId="269"/>
        </pc:sldMkLst>
        <pc:spChg chg="mod">
          <ac:chgData name="Kelly Wanzer" userId="520d1a2b-5a4b-4b86-a74b-d1aeeb44b69a" providerId="ADAL" clId="{80CEE278-0AF9-4499-AFCD-9FCCF78EDAD3}" dt="2025-05-13T21:36:36.275" v="506" actId="962"/>
          <ac:spMkLst>
            <pc:docMk/>
            <pc:sldMk cId="0" sldId="269"/>
            <ac:spMk id="2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6:37.255" v="508" actId="962"/>
          <ac:spMkLst>
            <pc:docMk/>
            <pc:sldMk cId="0" sldId="269"/>
            <ac:spMk id="6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6:41.535" v="509" actId="33553"/>
          <ac:spMkLst>
            <pc:docMk/>
            <pc:sldMk cId="0" sldId="269"/>
            <ac:spMk id="7" creationId="{00000000-0000-0000-0000-000000000000}"/>
          </ac:spMkLst>
        </pc:spChg>
        <pc:spChg chg="mod">
          <ac:chgData name="Kelly Wanzer" userId="520d1a2b-5a4b-4b86-a74b-d1aeeb44b69a" providerId="ADAL" clId="{80CEE278-0AF9-4499-AFCD-9FCCF78EDAD3}" dt="2025-05-13T21:36:45.028" v="510" actId="962"/>
          <ac:spMkLst>
            <pc:docMk/>
            <pc:sldMk cId="0" sldId="269"/>
            <ac:spMk id="9" creationId="{00000000-0000-0000-0000-000000000000}"/>
          </ac:spMkLst>
        </pc:spChg>
        <pc:grpChg chg="mod">
          <ac:chgData name="Kelly Wanzer" userId="520d1a2b-5a4b-4b86-a74b-d1aeeb44b69a" providerId="ADAL" clId="{80CEE278-0AF9-4499-AFCD-9FCCF78EDAD3}" dt="2025-05-13T21:36:36.792" v="507" actId="962"/>
          <ac:grpSpMkLst>
            <pc:docMk/>
            <pc:sldMk cId="0" sldId="269"/>
            <ac:grpSpMk id="3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svg"/><Relationship Id="rId26" Type="http://schemas.openxmlformats.org/officeDocument/2006/relationships/image" Target="../media/image100.svg"/><Relationship Id="rId3" Type="http://schemas.openxmlformats.org/officeDocument/2006/relationships/image" Target="../media/image77.jpeg"/><Relationship Id="rId21" Type="http://schemas.openxmlformats.org/officeDocument/2006/relationships/image" Target="../media/image95.png"/><Relationship Id="rId7" Type="http://schemas.openxmlformats.org/officeDocument/2006/relationships/image" Target="../media/image81.svg"/><Relationship Id="rId12" Type="http://schemas.openxmlformats.org/officeDocument/2006/relationships/image" Target="../media/image86.jpe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1.jpeg"/><Relationship Id="rId16" Type="http://schemas.openxmlformats.org/officeDocument/2006/relationships/image" Target="../media/image90.svg"/><Relationship Id="rId20" Type="http://schemas.openxmlformats.org/officeDocument/2006/relationships/image" Target="../media/image9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24" Type="http://schemas.openxmlformats.org/officeDocument/2006/relationships/image" Target="../media/image98.svg"/><Relationship Id="rId5" Type="http://schemas.openxmlformats.org/officeDocument/2006/relationships/image" Target="../media/image79.sv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svg"/><Relationship Id="rId22" Type="http://schemas.openxmlformats.org/officeDocument/2006/relationships/image" Target="../media/image9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1.png"/><Relationship Id="rId7" Type="http://schemas.openxmlformats.org/officeDocument/2006/relationships/image" Target="../media/image12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7.svg"/><Relationship Id="rId5" Type="http://schemas.openxmlformats.org/officeDocument/2006/relationships/image" Target="../media/image103.jpeg"/><Relationship Id="rId10" Type="http://schemas.openxmlformats.org/officeDocument/2006/relationships/image" Target="../media/image106.png"/><Relationship Id="rId4" Type="http://schemas.openxmlformats.org/officeDocument/2006/relationships/image" Target="../media/image102.svg"/><Relationship Id="rId9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0" Type="http://schemas.openxmlformats.org/officeDocument/2006/relationships/image" Target="../media/image115.jpeg"/><Relationship Id="rId4" Type="http://schemas.openxmlformats.org/officeDocument/2006/relationships/image" Target="../media/image109.svg"/><Relationship Id="rId9" Type="http://schemas.openxmlformats.org/officeDocument/2006/relationships/image" Target="../media/image1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7.sv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2.svg"/><Relationship Id="rId20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3.sv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23" Type="http://schemas.openxmlformats.org/officeDocument/2006/relationships/image" Target="../media/image32.png"/><Relationship Id="rId10" Type="http://schemas.openxmlformats.org/officeDocument/2006/relationships/image" Target="../media/image21.svg"/><Relationship Id="rId19" Type="http://schemas.openxmlformats.org/officeDocument/2006/relationships/image" Target="../media/image28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2" Type="http://schemas.openxmlformats.org/officeDocument/2006/relationships/image" Target="../media/image1.jpeg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5873" y="1110276"/>
            <a:ext cx="15278366" cy="2555654"/>
          </a:xfrm>
          <a:custGeom>
            <a:avLst/>
            <a:gdLst/>
            <a:ahLst/>
            <a:cxnLst/>
            <a:rect l="l" t="t" r="r" b="b"/>
            <a:pathLst>
              <a:path w="15278366" h="2555654">
                <a:moveTo>
                  <a:pt x="0" y="0"/>
                </a:moveTo>
                <a:lnTo>
                  <a:pt x="15278366" y="0"/>
                </a:lnTo>
                <a:lnTo>
                  <a:pt x="15278366" y="2555654"/>
                </a:lnTo>
                <a:lnTo>
                  <a:pt x="0" y="255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22085">
            <a:off x="14872616" y="5778193"/>
            <a:ext cx="3910447" cy="4120202"/>
          </a:xfrm>
          <a:custGeom>
            <a:avLst/>
            <a:gdLst/>
            <a:ahLst/>
            <a:cxnLst/>
            <a:rect l="l" t="t" r="r" b="b"/>
            <a:pathLst>
              <a:path w="3910447" h="4120202">
                <a:moveTo>
                  <a:pt x="0" y="0"/>
                </a:moveTo>
                <a:lnTo>
                  <a:pt x="3910447" y="0"/>
                </a:lnTo>
                <a:lnTo>
                  <a:pt x="3910447" y="4120202"/>
                </a:lnTo>
                <a:lnTo>
                  <a:pt x="0" y="41202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59320">
            <a:off x="-254190" y="6252232"/>
            <a:ext cx="6057925" cy="3414467"/>
          </a:xfrm>
          <a:custGeom>
            <a:avLst/>
            <a:gdLst/>
            <a:ahLst/>
            <a:cxnLst/>
            <a:rect l="l" t="t" r="r" b="b"/>
            <a:pathLst>
              <a:path w="6057925" h="3414467">
                <a:moveTo>
                  <a:pt x="0" y="0"/>
                </a:moveTo>
                <a:lnTo>
                  <a:pt x="6057925" y="0"/>
                </a:lnTo>
                <a:lnTo>
                  <a:pt x="6057925" y="3414467"/>
                </a:lnTo>
                <a:lnTo>
                  <a:pt x="0" y="34144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64352" y="8553955"/>
            <a:ext cx="2696532" cy="1568391"/>
          </a:xfrm>
          <a:custGeom>
            <a:avLst/>
            <a:gdLst/>
            <a:ahLst/>
            <a:cxnLst/>
            <a:rect l="l" t="t" r="r" b="b"/>
            <a:pathLst>
              <a:path w="2696532" h="1568391">
                <a:moveTo>
                  <a:pt x="0" y="0"/>
                </a:moveTo>
                <a:lnTo>
                  <a:pt x="2696532" y="0"/>
                </a:lnTo>
                <a:lnTo>
                  <a:pt x="2696532" y="1568391"/>
                </a:lnTo>
                <a:lnTo>
                  <a:pt x="0" y="15683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02732" y="3663709"/>
            <a:ext cx="10282535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FROM THE </a:t>
            </a: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EMPLOYERS PERSPECTIVE</a:t>
            </a:r>
          </a:p>
        </p:txBody>
      </p:sp>
      <p:sp>
        <p:nvSpPr>
          <p:cNvPr id="8" name="TextBox 8"/>
          <p:cNvSpPr txBox="1">
            <a:spLocks noGrp="1"/>
          </p:cNvSpPr>
          <p:nvPr>
            <p:ph type="title" idx="4294967295"/>
          </p:nvPr>
        </p:nvSpPr>
        <p:spPr>
          <a:xfrm>
            <a:off x="2084483" y="1464796"/>
            <a:ext cx="14119035" cy="166563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3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Effective Job Coaching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99462" y="5950913"/>
            <a:ext cx="7426313" cy="2966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2"/>
              </a:lnSpc>
            </a:pPr>
            <a:r>
              <a:rPr lang="en-US" sz="3986" b="1" dirty="0">
                <a:solidFill>
                  <a:srgbClr val="000000"/>
                </a:solidFill>
                <a:latin typeface="Dosis Bold"/>
                <a:ea typeface="Dosis Bold"/>
                <a:cs typeface="Dosis Bold"/>
                <a:sym typeface="Dosis Bold"/>
              </a:rPr>
              <a:t>Elyse Forbush</a:t>
            </a:r>
          </a:p>
          <a:p>
            <a:pPr algn="ctr">
              <a:lnSpc>
                <a:spcPts val="4621"/>
              </a:lnSpc>
            </a:pPr>
            <a:r>
              <a:rPr lang="en-US" sz="3582" dirty="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Senior Director of Business Development</a:t>
            </a:r>
          </a:p>
          <a:p>
            <a:pPr algn="ctr">
              <a:lnSpc>
                <a:spcPts val="4621"/>
              </a:lnSpc>
            </a:pPr>
            <a:r>
              <a:rPr lang="en-US" sz="3582" dirty="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JVS Boston</a:t>
            </a:r>
          </a:p>
          <a:p>
            <a:pPr algn="ctr">
              <a:lnSpc>
                <a:spcPts val="4621"/>
              </a:lnSpc>
            </a:pPr>
            <a:r>
              <a:rPr lang="en-US" sz="3582" dirty="0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MA-APSE Board Secretary </a:t>
            </a:r>
          </a:p>
          <a:p>
            <a:pPr algn="ctr">
              <a:lnSpc>
                <a:spcPts val="4621"/>
              </a:lnSpc>
            </a:pPr>
            <a:endParaRPr lang="en-US" sz="3582" dirty="0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>
            <a:spLocks noGrp="1"/>
          </p:cNvSpPr>
          <p:nvPr>
            <p:ph type="title" idx="4294967295"/>
          </p:nvPr>
        </p:nvSpPr>
        <p:spPr>
          <a:xfrm>
            <a:off x="2813490" y="804608"/>
            <a:ext cx="7832231" cy="91989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7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Coaching On Site </a:t>
            </a: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93123">
            <a:off x="574734" y="4370579"/>
            <a:ext cx="3283874" cy="5122453"/>
            <a:chOff x="0" y="0"/>
            <a:chExt cx="1006794" cy="15704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6794" cy="1570479"/>
            </a:xfrm>
            <a:custGeom>
              <a:avLst/>
              <a:gdLst/>
              <a:ahLst/>
              <a:cxnLst/>
              <a:rect l="l" t="t" r="r" b="b"/>
              <a:pathLst>
                <a:path w="1006794" h="1570479">
                  <a:moveTo>
                    <a:pt x="16503" y="0"/>
                  </a:moveTo>
                  <a:lnTo>
                    <a:pt x="990291" y="0"/>
                  </a:lnTo>
                  <a:cubicBezTo>
                    <a:pt x="999405" y="0"/>
                    <a:pt x="1006794" y="7389"/>
                    <a:pt x="1006794" y="16503"/>
                  </a:cubicBezTo>
                  <a:lnTo>
                    <a:pt x="1006794" y="1553976"/>
                  </a:lnTo>
                  <a:cubicBezTo>
                    <a:pt x="1006794" y="1563090"/>
                    <a:pt x="999405" y="1570479"/>
                    <a:pt x="990291" y="1570479"/>
                  </a:cubicBezTo>
                  <a:lnTo>
                    <a:pt x="16503" y="1570479"/>
                  </a:lnTo>
                  <a:cubicBezTo>
                    <a:pt x="7389" y="1570479"/>
                    <a:pt x="0" y="1563090"/>
                    <a:pt x="0" y="1553976"/>
                  </a:cubicBezTo>
                  <a:lnTo>
                    <a:pt x="0" y="16503"/>
                  </a:lnTo>
                  <a:cubicBezTo>
                    <a:pt x="0" y="7389"/>
                    <a:pt x="7389" y="0"/>
                    <a:pt x="16503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6794" cy="16181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2882" y="4240054"/>
            <a:ext cx="3283874" cy="5202453"/>
            <a:chOff x="0" y="0"/>
            <a:chExt cx="1006794" cy="159500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06794" cy="1595006"/>
            </a:xfrm>
            <a:custGeom>
              <a:avLst/>
              <a:gdLst/>
              <a:ahLst/>
              <a:cxnLst/>
              <a:rect l="l" t="t" r="r" b="b"/>
              <a:pathLst>
                <a:path w="1006794" h="1595006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569073"/>
                  </a:lnTo>
                  <a:cubicBezTo>
                    <a:pt x="1006794" y="1575951"/>
                    <a:pt x="1004062" y="1582547"/>
                    <a:pt x="999198" y="1587410"/>
                  </a:cubicBezTo>
                  <a:cubicBezTo>
                    <a:pt x="994335" y="1592274"/>
                    <a:pt x="987739" y="1595006"/>
                    <a:pt x="980861" y="1595006"/>
                  </a:cubicBezTo>
                  <a:lnTo>
                    <a:pt x="25933" y="1595006"/>
                  </a:lnTo>
                  <a:cubicBezTo>
                    <a:pt x="19055" y="1595006"/>
                    <a:pt x="12459" y="1592274"/>
                    <a:pt x="7596" y="1587410"/>
                  </a:cubicBezTo>
                  <a:cubicBezTo>
                    <a:pt x="2732" y="1582547"/>
                    <a:pt x="0" y="1575951"/>
                    <a:pt x="0" y="1569073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006794" cy="16426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39354" y="6263683"/>
            <a:ext cx="3866784" cy="2946992"/>
            <a:chOff x="0" y="0"/>
            <a:chExt cx="5155712" cy="392932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3"/>
            <a:srcRect t="4233" r="9924" b="4233"/>
            <a:stretch>
              <a:fillRect/>
            </a:stretch>
          </p:blipFill>
          <p:spPr>
            <a:xfrm>
              <a:off x="0" y="0"/>
              <a:ext cx="5155712" cy="3929323"/>
            </a:xfrm>
            <a:prstGeom prst="rect">
              <a:avLst/>
            </a:prstGeom>
          </p:spPr>
        </p:pic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35017" y="5755993"/>
            <a:ext cx="5156363" cy="1863526"/>
            <a:chOff x="0" y="0"/>
            <a:chExt cx="1580876" cy="571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80876" cy="571333"/>
            </a:xfrm>
            <a:custGeom>
              <a:avLst/>
              <a:gdLst/>
              <a:ahLst/>
              <a:cxnLst/>
              <a:rect l="l" t="t" r="r" b="b"/>
              <a:pathLst>
                <a:path w="1580876" h="571333">
                  <a:moveTo>
                    <a:pt x="3003" y="0"/>
                  </a:moveTo>
                  <a:lnTo>
                    <a:pt x="1577873" y="0"/>
                  </a:lnTo>
                  <a:cubicBezTo>
                    <a:pt x="1578669" y="0"/>
                    <a:pt x="1579433" y="316"/>
                    <a:pt x="1579996" y="880"/>
                  </a:cubicBezTo>
                  <a:cubicBezTo>
                    <a:pt x="1580559" y="1443"/>
                    <a:pt x="1580876" y="2206"/>
                    <a:pt x="1580876" y="3003"/>
                  </a:cubicBezTo>
                  <a:lnTo>
                    <a:pt x="1580876" y="568330"/>
                  </a:lnTo>
                  <a:cubicBezTo>
                    <a:pt x="1580876" y="569127"/>
                    <a:pt x="1580559" y="569891"/>
                    <a:pt x="1579996" y="570454"/>
                  </a:cubicBezTo>
                  <a:cubicBezTo>
                    <a:pt x="1579433" y="571017"/>
                    <a:pt x="1578669" y="571333"/>
                    <a:pt x="1577873" y="571333"/>
                  </a:cubicBezTo>
                  <a:lnTo>
                    <a:pt x="3003" y="571333"/>
                  </a:lnTo>
                  <a:cubicBezTo>
                    <a:pt x="1344" y="571333"/>
                    <a:pt x="0" y="569989"/>
                    <a:pt x="0" y="568330"/>
                  </a:cubicBezTo>
                  <a:lnTo>
                    <a:pt x="0" y="3003"/>
                  </a:lnTo>
                  <a:cubicBezTo>
                    <a:pt x="0" y="2206"/>
                    <a:pt x="316" y="1443"/>
                    <a:pt x="880" y="880"/>
                  </a:cubicBezTo>
                  <a:cubicBezTo>
                    <a:pt x="1443" y="316"/>
                    <a:pt x="2206" y="0"/>
                    <a:pt x="300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580876" cy="618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73912" y="5625239"/>
            <a:ext cx="585624" cy="813367"/>
          </a:xfrm>
          <a:custGeom>
            <a:avLst/>
            <a:gdLst/>
            <a:ahLst/>
            <a:cxnLst/>
            <a:rect l="l" t="t" r="r" b="b"/>
            <a:pathLst>
              <a:path w="585624" h="813367">
                <a:moveTo>
                  <a:pt x="0" y="0"/>
                </a:moveTo>
                <a:lnTo>
                  <a:pt x="585625" y="0"/>
                </a:lnTo>
                <a:lnTo>
                  <a:pt x="585625" y="813367"/>
                </a:lnTo>
                <a:lnTo>
                  <a:pt x="0" y="813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335017" y="8191019"/>
            <a:ext cx="5156363" cy="1483868"/>
            <a:chOff x="0" y="0"/>
            <a:chExt cx="1580876" cy="45493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80876" cy="454935"/>
            </a:xfrm>
            <a:custGeom>
              <a:avLst/>
              <a:gdLst/>
              <a:ahLst/>
              <a:cxnLst/>
              <a:rect l="l" t="t" r="r" b="b"/>
              <a:pathLst>
                <a:path w="1580876" h="454935">
                  <a:moveTo>
                    <a:pt x="3003" y="0"/>
                  </a:moveTo>
                  <a:lnTo>
                    <a:pt x="1577873" y="0"/>
                  </a:lnTo>
                  <a:cubicBezTo>
                    <a:pt x="1578669" y="0"/>
                    <a:pt x="1579433" y="316"/>
                    <a:pt x="1579996" y="880"/>
                  </a:cubicBezTo>
                  <a:cubicBezTo>
                    <a:pt x="1580559" y="1443"/>
                    <a:pt x="1580876" y="2206"/>
                    <a:pt x="1580876" y="3003"/>
                  </a:cubicBezTo>
                  <a:lnTo>
                    <a:pt x="1580876" y="451932"/>
                  </a:lnTo>
                  <a:cubicBezTo>
                    <a:pt x="1580876" y="452728"/>
                    <a:pt x="1580559" y="453492"/>
                    <a:pt x="1579996" y="454055"/>
                  </a:cubicBezTo>
                  <a:cubicBezTo>
                    <a:pt x="1579433" y="454619"/>
                    <a:pt x="1578669" y="454935"/>
                    <a:pt x="1577873" y="454935"/>
                  </a:cubicBezTo>
                  <a:lnTo>
                    <a:pt x="3003" y="454935"/>
                  </a:lnTo>
                  <a:cubicBezTo>
                    <a:pt x="2206" y="454935"/>
                    <a:pt x="1443" y="454619"/>
                    <a:pt x="880" y="454055"/>
                  </a:cubicBezTo>
                  <a:cubicBezTo>
                    <a:pt x="316" y="453492"/>
                    <a:pt x="0" y="452728"/>
                    <a:pt x="0" y="451932"/>
                  </a:cubicBezTo>
                  <a:lnTo>
                    <a:pt x="0" y="3003"/>
                  </a:lnTo>
                  <a:cubicBezTo>
                    <a:pt x="0" y="2206"/>
                    <a:pt x="316" y="1443"/>
                    <a:pt x="880" y="880"/>
                  </a:cubicBezTo>
                  <a:cubicBezTo>
                    <a:pt x="1443" y="316"/>
                    <a:pt x="2206" y="0"/>
                    <a:pt x="300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580876" cy="5025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73912" y="8052266"/>
            <a:ext cx="585624" cy="813367"/>
          </a:xfrm>
          <a:custGeom>
            <a:avLst/>
            <a:gdLst/>
            <a:ahLst/>
            <a:cxnLst/>
            <a:rect l="l" t="t" r="r" b="b"/>
            <a:pathLst>
              <a:path w="585624" h="813367">
                <a:moveTo>
                  <a:pt x="0" y="0"/>
                </a:moveTo>
                <a:lnTo>
                  <a:pt x="585625" y="0"/>
                </a:lnTo>
                <a:lnTo>
                  <a:pt x="585625" y="813367"/>
                </a:lnTo>
                <a:lnTo>
                  <a:pt x="0" y="8133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89351" y="1813493"/>
            <a:ext cx="3369949" cy="3523711"/>
          </a:xfrm>
          <a:custGeom>
            <a:avLst/>
            <a:gdLst/>
            <a:ahLst/>
            <a:cxnLst/>
            <a:rect l="l" t="t" r="r" b="b"/>
            <a:pathLst>
              <a:path w="3369949" h="3523711">
                <a:moveTo>
                  <a:pt x="0" y="0"/>
                </a:moveTo>
                <a:lnTo>
                  <a:pt x="3369949" y="0"/>
                </a:lnTo>
                <a:lnTo>
                  <a:pt x="3369949" y="3523711"/>
                </a:lnTo>
                <a:lnTo>
                  <a:pt x="0" y="3523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62659" y="123312"/>
            <a:ext cx="3209753" cy="3356206"/>
          </a:xfrm>
          <a:custGeom>
            <a:avLst/>
            <a:gdLst/>
            <a:ahLst/>
            <a:cxnLst/>
            <a:rect l="l" t="t" r="r" b="b"/>
            <a:pathLst>
              <a:path w="3209753" h="3356206">
                <a:moveTo>
                  <a:pt x="0" y="0"/>
                </a:moveTo>
                <a:lnTo>
                  <a:pt x="3209753" y="0"/>
                </a:lnTo>
                <a:lnTo>
                  <a:pt x="3209753" y="3356206"/>
                </a:lnTo>
                <a:lnTo>
                  <a:pt x="0" y="33562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5044" y="-53810"/>
            <a:ext cx="2796778" cy="3086100"/>
            <a:chOff x="0" y="0"/>
            <a:chExt cx="7366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608D6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7366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1318332" y="660400"/>
            <a:ext cx="854922" cy="44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519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DO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0889552" y="1051102"/>
            <a:ext cx="2890930" cy="1657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2"/>
              </a:lnSpc>
            </a:pPr>
            <a:r>
              <a:rPr lang="en-US" sz="188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Check in with the supervisor/manager regarding areas of improvement </a:t>
            </a:r>
          </a:p>
          <a:p>
            <a:pPr algn="ctr">
              <a:lnSpc>
                <a:spcPts val="2632"/>
              </a:lnSpc>
            </a:pPr>
            <a:endParaRPr lang="en-US" sz="188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2632"/>
              </a:lnSpc>
            </a:pPr>
            <a:r>
              <a:rPr lang="en-US" sz="188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Ask how you can best support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424645" y="2493569"/>
            <a:ext cx="854922" cy="44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519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DO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024812" y="3206016"/>
            <a:ext cx="3209753" cy="132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2"/>
              </a:lnSpc>
              <a:spcBef>
                <a:spcPct val="0"/>
              </a:spcBef>
            </a:pPr>
            <a:r>
              <a:rPr lang="en-US" sz="188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Work &amp; observe beside your client</a:t>
            </a:r>
          </a:p>
          <a:p>
            <a:pPr algn="ctr">
              <a:lnSpc>
                <a:spcPts val="2632"/>
              </a:lnSpc>
              <a:spcBef>
                <a:spcPct val="0"/>
              </a:spcBef>
            </a:pPr>
            <a:endParaRPr lang="en-US" sz="188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2632"/>
              </a:lnSpc>
              <a:spcBef>
                <a:spcPct val="0"/>
              </a:spcBef>
            </a:pPr>
            <a:r>
              <a:rPr lang="en-US" sz="188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Understand their responsibilities and job description</a:t>
            </a:r>
          </a:p>
        </p:txBody>
      </p:sp>
      <p:sp>
        <p:nvSpPr>
          <p:cNvPr id="24" name="Freeform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7337" y="976220"/>
            <a:ext cx="572017" cy="1026039"/>
          </a:xfrm>
          <a:custGeom>
            <a:avLst/>
            <a:gdLst/>
            <a:ahLst/>
            <a:cxnLst/>
            <a:rect l="l" t="t" r="r" b="b"/>
            <a:pathLst>
              <a:path w="572017" h="1026039">
                <a:moveTo>
                  <a:pt x="0" y="0"/>
                </a:moveTo>
                <a:lnTo>
                  <a:pt x="572017" y="0"/>
                </a:lnTo>
                <a:lnTo>
                  <a:pt x="572017" y="1026039"/>
                </a:lnTo>
                <a:lnTo>
                  <a:pt x="0" y="10260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5" name="Freeform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454682">
            <a:off x="3096776" y="4728666"/>
            <a:ext cx="3365275" cy="703648"/>
          </a:xfrm>
          <a:custGeom>
            <a:avLst/>
            <a:gdLst/>
            <a:ahLst/>
            <a:cxnLst/>
            <a:rect l="l" t="t" r="r" b="b"/>
            <a:pathLst>
              <a:path w="3365275" h="703648">
                <a:moveTo>
                  <a:pt x="0" y="0"/>
                </a:moveTo>
                <a:lnTo>
                  <a:pt x="3365276" y="0"/>
                </a:lnTo>
                <a:lnTo>
                  <a:pt x="3365276" y="703648"/>
                </a:lnTo>
                <a:lnTo>
                  <a:pt x="0" y="7036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6" name="Group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86979" y="2274396"/>
            <a:ext cx="3866784" cy="2869104"/>
            <a:chOff x="0" y="0"/>
            <a:chExt cx="5155712" cy="3825471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2"/>
            <a:srcRect t="13767" b="30583"/>
            <a:stretch>
              <a:fillRect/>
            </a:stretch>
          </p:blipFill>
          <p:spPr>
            <a:xfrm>
              <a:off x="0" y="0"/>
              <a:ext cx="5155712" cy="3825471"/>
            </a:xfrm>
            <a:prstGeom prst="rect">
              <a:avLst/>
            </a:prstGeom>
          </p:spPr>
        </p:pic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8898" flipV="1">
            <a:off x="3370829" y="7249979"/>
            <a:ext cx="2844791" cy="594820"/>
          </a:xfrm>
          <a:custGeom>
            <a:avLst/>
            <a:gdLst/>
            <a:ahLst/>
            <a:cxnLst/>
            <a:rect l="l" t="t" r="r" b="b"/>
            <a:pathLst>
              <a:path w="2844791" h="594820">
                <a:moveTo>
                  <a:pt x="0" y="594820"/>
                </a:moveTo>
                <a:lnTo>
                  <a:pt x="2844791" y="594820"/>
                </a:lnTo>
                <a:lnTo>
                  <a:pt x="2844791" y="0"/>
                </a:lnTo>
                <a:lnTo>
                  <a:pt x="0" y="0"/>
                </a:lnTo>
                <a:lnTo>
                  <a:pt x="0" y="59482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16429" y="6438606"/>
            <a:ext cx="1904648" cy="1168977"/>
          </a:xfrm>
          <a:custGeom>
            <a:avLst/>
            <a:gdLst/>
            <a:ahLst/>
            <a:cxnLst/>
            <a:rect l="l" t="t" r="r" b="b"/>
            <a:pathLst>
              <a:path w="1904648" h="1168977">
                <a:moveTo>
                  <a:pt x="0" y="0"/>
                </a:moveTo>
                <a:lnTo>
                  <a:pt x="1904648" y="0"/>
                </a:lnTo>
                <a:lnTo>
                  <a:pt x="1904648" y="1168977"/>
                </a:lnTo>
                <a:lnTo>
                  <a:pt x="0" y="1168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0268606" y="8533341"/>
            <a:ext cx="1904648" cy="1168977"/>
          </a:xfrm>
          <a:custGeom>
            <a:avLst/>
            <a:gdLst/>
            <a:ahLst/>
            <a:cxnLst/>
            <a:rect l="l" t="t" r="r" b="b"/>
            <a:pathLst>
              <a:path w="1904648" h="1168977">
                <a:moveTo>
                  <a:pt x="0" y="1168978"/>
                </a:moveTo>
                <a:lnTo>
                  <a:pt x="1904648" y="1168978"/>
                </a:lnTo>
                <a:lnTo>
                  <a:pt x="1904648" y="0"/>
                </a:lnTo>
                <a:lnTo>
                  <a:pt x="0" y="0"/>
                </a:lnTo>
                <a:lnTo>
                  <a:pt x="0" y="1168978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185" y="5023302"/>
            <a:ext cx="1074007" cy="1007614"/>
          </a:xfrm>
          <a:custGeom>
            <a:avLst/>
            <a:gdLst/>
            <a:ahLst/>
            <a:cxnLst/>
            <a:rect l="l" t="t" r="r" b="b"/>
            <a:pathLst>
              <a:path w="1074007" h="1007614">
                <a:moveTo>
                  <a:pt x="0" y="0"/>
                </a:moveTo>
                <a:lnTo>
                  <a:pt x="1074007" y="0"/>
                </a:lnTo>
                <a:lnTo>
                  <a:pt x="1074007" y="1007614"/>
                </a:lnTo>
                <a:lnTo>
                  <a:pt x="0" y="100761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Freeform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0185" y="7901478"/>
            <a:ext cx="959168" cy="856058"/>
          </a:xfrm>
          <a:custGeom>
            <a:avLst/>
            <a:gdLst/>
            <a:ahLst/>
            <a:cxnLst/>
            <a:rect l="l" t="t" r="r" b="b"/>
            <a:pathLst>
              <a:path w="959168" h="856058">
                <a:moveTo>
                  <a:pt x="0" y="0"/>
                </a:moveTo>
                <a:lnTo>
                  <a:pt x="959169" y="0"/>
                </a:lnTo>
                <a:lnTo>
                  <a:pt x="959169" y="856058"/>
                </a:lnTo>
                <a:lnTo>
                  <a:pt x="0" y="85605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275970" flipV="1">
            <a:off x="10429810" y="3666738"/>
            <a:ext cx="3099039" cy="1902035"/>
          </a:xfrm>
          <a:custGeom>
            <a:avLst/>
            <a:gdLst/>
            <a:ahLst/>
            <a:cxnLst/>
            <a:rect l="l" t="t" r="r" b="b"/>
            <a:pathLst>
              <a:path w="3099039" h="1902035">
                <a:moveTo>
                  <a:pt x="0" y="1902035"/>
                </a:moveTo>
                <a:lnTo>
                  <a:pt x="3099039" y="1902035"/>
                </a:lnTo>
                <a:lnTo>
                  <a:pt x="3099039" y="0"/>
                </a:lnTo>
                <a:lnTo>
                  <a:pt x="0" y="0"/>
                </a:lnTo>
                <a:lnTo>
                  <a:pt x="0" y="1902035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03480" y="1211484"/>
            <a:ext cx="1568886" cy="962904"/>
          </a:xfrm>
          <a:custGeom>
            <a:avLst/>
            <a:gdLst/>
            <a:ahLst/>
            <a:cxnLst/>
            <a:rect l="l" t="t" r="r" b="b"/>
            <a:pathLst>
              <a:path w="1568886" h="962904">
                <a:moveTo>
                  <a:pt x="0" y="0"/>
                </a:moveTo>
                <a:lnTo>
                  <a:pt x="1568886" y="0"/>
                </a:lnTo>
                <a:lnTo>
                  <a:pt x="1568886" y="962903"/>
                </a:lnTo>
                <a:lnTo>
                  <a:pt x="0" y="9629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763624">
            <a:off x="5955305" y="2346895"/>
            <a:ext cx="1238712" cy="407649"/>
          </a:xfrm>
          <a:custGeom>
            <a:avLst/>
            <a:gdLst/>
            <a:ahLst/>
            <a:cxnLst/>
            <a:rect l="l" t="t" r="r" b="b"/>
            <a:pathLst>
              <a:path w="1238712" h="407649">
                <a:moveTo>
                  <a:pt x="0" y="0"/>
                </a:moveTo>
                <a:lnTo>
                  <a:pt x="1238712" y="0"/>
                </a:lnTo>
                <a:lnTo>
                  <a:pt x="1238712" y="407648"/>
                </a:lnTo>
                <a:lnTo>
                  <a:pt x="0" y="40764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7" name="TextBox 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2882" y="5048250"/>
            <a:ext cx="3283874" cy="862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62"/>
              </a:lnSpc>
              <a:spcBef>
                <a:spcPct val="0"/>
              </a:spcBef>
            </a:pPr>
            <a:r>
              <a:rPr lang="en-US" sz="5044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DO</a:t>
            </a:r>
          </a:p>
        </p:txBody>
      </p:sp>
      <p:sp>
        <p:nvSpPr>
          <p:cNvPr id="38" name="TextBox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05965" y="7970923"/>
            <a:ext cx="3251841" cy="86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5"/>
              </a:lnSpc>
            </a:pPr>
            <a:r>
              <a:rPr lang="en-US" sz="5039" dirty="0">
                <a:solidFill>
                  <a:srgbClr val="0C0015"/>
                </a:solidFill>
                <a:latin typeface="Carelia"/>
                <a:ea typeface="Carelia"/>
                <a:cs typeface="Carelia"/>
                <a:sym typeface="Carelia"/>
              </a:rPr>
              <a:t>       DON’T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395077" y="5820468"/>
            <a:ext cx="1205045" cy="44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519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DON’T</a:t>
            </a:r>
          </a:p>
        </p:txBody>
      </p:sp>
      <p:sp>
        <p:nvSpPr>
          <p:cNvPr id="39" name="TextBox 39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12920641" y="6223186"/>
            <a:ext cx="4438896" cy="1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Ask questions FOR your client</a:t>
            </a:r>
          </a:p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Overstep!</a:t>
            </a:r>
          </a:p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Discipline other coworkers</a:t>
            </a:r>
          </a:p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Undermined what is being asked of your client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2395077" y="8200856"/>
            <a:ext cx="1205045" cy="44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7"/>
              </a:lnSpc>
            </a:pPr>
            <a:r>
              <a:rPr lang="en-US" sz="2519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DON’T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199597" y="8603574"/>
            <a:ext cx="4159939" cy="99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Show up just to show up</a:t>
            </a:r>
          </a:p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Be on your phone</a:t>
            </a:r>
          </a:p>
          <a:p>
            <a:pPr algn="l">
              <a:lnSpc>
                <a:spcPts val="2635"/>
              </a:lnSpc>
            </a:pPr>
            <a:r>
              <a:rPr lang="en-US" sz="188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Be far away from where your client is working </a:t>
            </a:r>
          </a:p>
        </p:txBody>
      </p:sp>
      <p:sp>
        <p:nvSpPr>
          <p:cNvPr id="45" name="Freeform 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58980" y="6027913"/>
            <a:ext cx="585624" cy="813367"/>
          </a:xfrm>
          <a:custGeom>
            <a:avLst/>
            <a:gdLst/>
            <a:ahLst/>
            <a:cxnLst/>
            <a:rect l="l" t="t" r="r" b="b"/>
            <a:pathLst>
              <a:path w="585624" h="813367">
                <a:moveTo>
                  <a:pt x="0" y="0"/>
                </a:moveTo>
                <a:lnTo>
                  <a:pt x="585624" y="0"/>
                </a:lnTo>
                <a:lnTo>
                  <a:pt x="585624" y="813367"/>
                </a:lnTo>
                <a:lnTo>
                  <a:pt x="0" y="81336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702520" y="-403074"/>
            <a:ext cx="2796778" cy="3086100"/>
            <a:chOff x="0" y="0"/>
            <a:chExt cx="7366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D7B4A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366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35130" y="646513"/>
            <a:ext cx="731558" cy="986925"/>
          </a:xfrm>
          <a:custGeom>
            <a:avLst/>
            <a:gdLst/>
            <a:ahLst/>
            <a:cxnLst/>
            <a:rect l="l" t="t" r="r" b="b"/>
            <a:pathLst>
              <a:path w="731558" h="986925">
                <a:moveTo>
                  <a:pt x="0" y="0"/>
                </a:moveTo>
                <a:lnTo>
                  <a:pt x="731558" y="0"/>
                </a:lnTo>
                <a:lnTo>
                  <a:pt x="731558" y="986925"/>
                </a:lnTo>
                <a:lnTo>
                  <a:pt x="0" y="986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3"/>
          <p:cNvSpPr txBox="1">
            <a:spLocks noGrp="1"/>
          </p:cNvSpPr>
          <p:nvPr>
            <p:ph type="title" idx="4294967295"/>
          </p:nvPr>
        </p:nvSpPr>
        <p:spPr>
          <a:xfrm>
            <a:off x="5109379" y="259976"/>
            <a:ext cx="9613048" cy="10869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32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Coaching After Work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5688" y="219930"/>
            <a:ext cx="3366082" cy="4901093"/>
            <a:chOff x="0" y="0"/>
            <a:chExt cx="1415529" cy="20610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5529" cy="2061043"/>
            </a:xfrm>
            <a:custGeom>
              <a:avLst/>
              <a:gdLst/>
              <a:ahLst/>
              <a:cxnLst/>
              <a:rect l="l" t="t" r="r" b="b"/>
              <a:pathLst>
                <a:path w="1415529" h="2061043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1988755"/>
                  </a:lnTo>
                  <a:cubicBezTo>
                    <a:pt x="1415529" y="2007927"/>
                    <a:pt x="1407913" y="2026314"/>
                    <a:pt x="1394356" y="2039870"/>
                  </a:cubicBezTo>
                  <a:cubicBezTo>
                    <a:pt x="1380800" y="2053427"/>
                    <a:pt x="1362413" y="2061043"/>
                    <a:pt x="1343240" y="2061043"/>
                  </a:cubicBezTo>
                  <a:lnTo>
                    <a:pt x="72289" y="2061043"/>
                  </a:lnTo>
                  <a:cubicBezTo>
                    <a:pt x="53117" y="2061043"/>
                    <a:pt x="34730" y="2053427"/>
                    <a:pt x="21173" y="2039870"/>
                  </a:cubicBezTo>
                  <a:cubicBezTo>
                    <a:pt x="7616" y="2026314"/>
                    <a:pt x="0" y="2007927"/>
                    <a:pt x="0" y="1988755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15529" cy="21086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706634" y="461553"/>
            <a:ext cx="2944190" cy="2944191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10695" b="-2261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51445" y="3589164"/>
            <a:ext cx="2701341" cy="333984"/>
          </a:xfrm>
          <a:custGeom>
            <a:avLst/>
            <a:gdLst/>
            <a:ahLst/>
            <a:cxnLst/>
            <a:rect l="l" t="t" r="r" b="b"/>
            <a:pathLst>
              <a:path w="3601788" h="445312">
                <a:moveTo>
                  <a:pt x="0" y="0"/>
                </a:moveTo>
                <a:lnTo>
                  <a:pt x="3601788" y="0"/>
                </a:lnTo>
                <a:lnTo>
                  <a:pt x="3601788" y="445312"/>
                </a:lnTo>
                <a:lnTo>
                  <a:pt x="0" y="445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TextBox 15"/>
          <p:cNvSpPr txBox="1"/>
          <p:nvPr/>
        </p:nvSpPr>
        <p:spPr>
          <a:xfrm>
            <a:off x="1706634" y="3523134"/>
            <a:ext cx="2990964" cy="42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22"/>
              </a:lnSpc>
            </a:pPr>
            <a:r>
              <a:rPr lang="en-US" sz="2516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Areas of Improvement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47674" y="4108369"/>
            <a:ext cx="2862111" cy="794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5"/>
              </a:lnSpc>
            </a:pPr>
            <a:r>
              <a:rPr lang="en-US" sz="1554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Communicate! </a:t>
            </a:r>
          </a:p>
          <a:p>
            <a:pPr algn="ctr">
              <a:lnSpc>
                <a:spcPts val="2175"/>
              </a:lnSpc>
            </a:pPr>
            <a:r>
              <a:rPr lang="en-US" sz="1554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Feedback from Managers &amp; Supervisors</a:t>
            </a:r>
          </a:p>
        </p:txBody>
      </p: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95688" y="5299565"/>
            <a:ext cx="3366082" cy="4781335"/>
            <a:chOff x="0" y="0"/>
            <a:chExt cx="1501593" cy="21329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501593" cy="2132930"/>
            </a:xfrm>
            <a:custGeom>
              <a:avLst/>
              <a:gdLst/>
              <a:ahLst/>
              <a:cxnLst/>
              <a:rect l="l" t="t" r="r" b="b"/>
              <a:pathLst>
                <a:path w="1501593" h="2132930">
                  <a:moveTo>
                    <a:pt x="72994" y="0"/>
                  </a:moveTo>
                  <a:lnTo>
                    <a:pt x="1428598" y="0"/>
                  </a:lnTo>
                  <a:cubicBezTo>
                    <a:pt x="1447958" y="0"/>
                    <a:pt x="1466524" y="7690"/>
                    <a:pt x="1480213" y="21380"/>
                  </a:cubicBezTo>
                  <a:cubicBezTo>
                    <a:pt x="1493902" y="35069"/>
                    <a:pt x="1501593" y="53635"/>
                    <a:pt x="1501593" y="72994"/>
                  </a:cubicBezTo>
                  <a:lnTo>
                    <a:pt x="1501593" y="2059936"/>
                  </a:lnTo>
                  <a:cubicBezTo>
                    <a:pt x="1501593" y="2079295"/>
                    <a:pt x="1493902" y="2097862"/>
                    <a:pt x="1480213" y="2111551"/>
                  </a:cubicBezTo>
                  <a:cubicBezTo>
                    <a:pt x="1466524" y="2125240"/>
                    <a:pt x="1447958" y="2132930"/>
                    <a:pt x="1428598" y="2132930"/>
                  </a:cubicBezTo>
                  <a:lnTo>
                    <a:pt x="72994" y="2132930"/>
                  </a:lnTo>
                  <a:cubicBezTo>
                    <a:pt x="53635" y="2132930"/>
                    <a:pt x="35069" y="2125240"/>
                    <a:pt x="21380" y="2111551"/>
                  </a:cubicBezTo>
                  <a:cubicBezTo>
                    <a:pt x="7690" y="2097862"/>
                    <a:pt x="0" y="2079295"/>
                    <a:pt x="0" y="2059936"/>
                  </a:cubicBezTo>
                  <a:lnTo>
                    <a:pt x="0" y="72994"/>
                  </a:lnTo>
                  <a:cubicBezTo>
                    <a:pt x="0" y="53635"/>
                    <a:pt x="7690" y="35069"/>
                    <a:pt x="21380" y="21380"/>
                  </a:cubicBezTo>
                  <a:cubicBezTo>
                    <a:pt x="35069" y="7690"/>
                    <a:pt x="53635" y="0"/>
                    <a:pt x="7299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501593" cy="2180555"/>
            </a:xfrm>
            <a:prstGeom prst="rect">
              <a:avLst/>
            </a:prstGeom>
          </p:spPr>
          <p:txBody>
            <a:bodyPr lIns="47426" tIns="47426" rIns="47426" bIns="47426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791007" y="5580570"/>
            <a:ext cx="2775445" cy="2775445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t="-5735" b="-2757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3" name="Freeform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91007" y="8532588"/>
            <a:ext cx="2727701" cy="337243"/>
          </a:xfrm>
          <a:custGeom>
            <a:avLst/>
            <a:gdLst/>
            <a:ahLst/>
            <a:cxnLst/>
            <a:rect l="l" t="t" r="r" b="b"/>
            <a:pathLst>
              <a:path w="3636934" h="449657">
                <a:moveTo>
                  <a:pt x="0" y="0"/>
                </a:moveTo>
                <a:lnTo>
                  <a:pt x="3636934" y="0"/>
                </a:lnTo>
                <a:lnTo>
                  <a:pt x="3636934" y="449657"/>
                </a:lnTo>
                <a:lnTo>
                  <a:pt x="0" y="449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4" name="TextBox 24"/>
          <p:cNvSpPr txBox="1"/>
          <p:nvPr/>
        </p:nvSpPr>
        <p:spPr>
          <a:xfrm>
            <a:off x="1820638" y="8481322"/>
            <a:ext cx="2698070" cy="388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262"/>
              </a:lnSpc>
              <a:spcBef>
                <a:spcPct val="0"/>
              </a:spcBef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Plan to Practice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9694" y="9009425"/>
            <a:ext cx="2698070" cy="782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70"/>
              </a:lnSpc>
            </a:pPr>
            <a:r>
              <a:rPr lang="en-US" sz="155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Communicate! </a:t>
            </a:r>
          </a:p>
          <a:p>
            <a:pPr algn="ctr">
              <a:lnSpc>
                <a:spcPts val="2170"/>
              </a:lnSpc>
            </a:pPr>
            <a:r>
              <a:rPr lang="en-US" sz="155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Your plan for after work </a:t>
            </a:r>
          </a:p>
          <a:p>
            <a:pPr algn="ctr">
              <a:lnSpc>
                <a:spcPts val="2170"/>
              </a:lnSpc>
            </a:pPr>
            <a:endParaRPr lang="en-US" sz="155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25" name="Group 25" descr="Sample job coaching follow up report"/>
          <p:cNvGrpSpPr/>
          <p:nvPr/>
        </p:nvGrpSpPr>
        <p:grpSpPr>
          <a:xfrm>
            <a:off x="6734519" y="1633438"/>
            <a:ext cx="6362769" cy="8299052"/>
            <a:chOff x="0" y="0"/>
            <a:chExt cx="8483692" cy="11065403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8483692" cy="11065403"/>
              <a:chOff x="0" y="0"/>
              <a:chExt cx="1474451" cy="1923147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474451" cy="1923148"/>
              </a:xfrm>
              <a:custGeom>
                <a:avLst/>
                <a:gdLst/>
                <a:ahLst/>
                <a:cxnLst/>
                <a:rect l="l" t="t" r="r" b="b"/>
                <a:pathLst>
                  <a:path w="1474451" h="1923148">
                    <a:moveTo>
                      <a:pt x="70528" y="0"/>
                    </a:moveTo>
                    <a:lnTo>
                      <a:pt x="1403922" y="0"/>
                    </a:lnTo>
                    <a:cubicBezTo>
                      <a:pt x="1422628" y="0"/>
                      <a:pt x="1440567" y="7431"/>
                      <a:pt x="1453793" y="20657"/>
                    </a:cubicBezTo>
                    <a:cubicBezTo>
                      <a:pt x="1467020" y="33884"/>
                      <a:pt x="1474451" y="51823"/>
                      <a:pt x="1474451" y="70528"/>
                    </a:cubicBezTo>
                    <a:lnTo>
                      <a:pt x="1474451" y="1852619"/>
                    </a:lnTo>
                    <a:cubicBezTo>
                      <a:pt x="1474451" y="1891571"/>
                      <a:pt x="1442874" y="1923148"/>
                      <a:pt x="1403922" y="1923148"/>
                    </a:cubicBezTo>
                    <a:lnTo>
                      <a:pt x="70528" y="1923148"/>
                    </a:lnTo>
                    <a:cubicBezTo>
                      <a:pt x="31577" y="1923148"/>
                      <a:pt x="0" y="1891571"/>
                      <a:pt x="0" y="1852619"/>
                    </a:cubicBezTo>
                    <a:lnTo>
                      <a:pt x="0" y="70528"/>
                    </a:lnTo>
                    <a:cubicBezTo>
                      <a:pt x="0" y="31577"/>
                      <a:pt x="31577" y="0"/>
                      <a:pt x="705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5715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474451" cy="19612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61"/>
                  </a:lnSpc>
                </a:pPr>
                <a:endParaRPr dirty="0"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268983" y="1194599"/>
              <a:ext cx="7945725" cy="9617234"/>
            </a:xfrm>
            <a:custGeom>
              <a:avLst/>
              <a:gdLst/>
              <a:ahLst/>
              <a:cxnLst/>
              <a:rect l="l" t="t" r="r" b="b"/>
              <a:pathLst>
                <a:path w="7945725" h="9617234">
                  <a:moveTo>
                    <a:pt x="0" y="0"/>
                  </a:moveTo>
                  <a:lnTo>
                    <a:pt x="7945725" y="0"/>
                  </a:lnTo>
                  <a:lnTo>
                    <a:pt x="7945725" y="9617234"/>
                  </a:lnTo>
                  <a:lnTo>
                    <a:pt x="0" y="96172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1921665" y="295189"/>
              <a:ext cx="4037587" cy="499193"/>
            </a:xfrm>
            <a:custGeom>
              <a:avLst/>
              <a:gdLst/>
              <a:ahLst/>
              <a:cxnLst/>
              <a:rect l="l" t="t" r="r" b="b"/>
              <a:pathLst>
                <a:path w="4037587" h="499193">
                  <a:moveTo>
                    <a:pt x="0" y="0"/>
                  </a:moveTo>
                  <a:lnTo>
                    <a:pt x="4037587" y="0"/>
                  </a:lnTo>
                  <a:lnTo>
                    <a:pt x="4037587" y="499193"/>
                  </a:lnTo>
                  <a:lnTo>
                    <a:pt x="0" y="499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801517" y="217480"/>
              <a:ext cx="4277883" cy="606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879"/>
                </a:lnSpc>
                <a:spcBef>
                  <a:spcPct val="0"/>
                </a:spcBef>
              </a:pPr>
              <a:r>
                <a:rPr lang="en-US" sz="2770" dirty="0">
                  <a:solidFill>
                    <a:srgbClr val="01070A"/>
                  </a:solidFill>
                  <a:latin typeface="Dosis"/>
                  <a:ea typeface="Dosis"/>
                  <a:cs typeface="Dosis"/>
                  <a:sym typeface="Dosis"/>
                </a:rPr>
                <a:t>Follow up</a:t>
              </a:r>
            </a:p>
          </p:txBody>
        </p:sp>
      </p:grpSp>
      <p:sp>
        <p:nvSpPr>
          <p:cNvPr id="32" name="Freeform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288076">
            <a:off x="13973478" y="5673209"/>
            <a:ext cx="4390457" cy="4989156"/>
          </a:xfrm>
          <a:custGeom>
            <a:avLst/>
            <a:gdLst/>
            <a:ahLst/>
            <a:cxnLst/>
            <a:rect l="l" t="t" r="r" b="b"/>
            <a:pathLst>
              <a:path w="4390457" h="4989156">
                <a:moveTo>
                  <a:pt x="0" y="0"/>
                </a:moveTo>
                <a:lnTo>
                  <a:pt x="4390458" y="0"/>
                </a:lnTo>
                <a:lnTo>
                  <a:pt x="4390458" y="4989156"/>
                </a:lnTo>
                <a:lnTo>
                  <a:pt x="0" y="49891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754" y="486372"/>
            <a:ext cx="3637740" cy="1005339"/>
          </a:xfrm>
          <a:custGeom>
            <a:avLst/>
            <a:gdLst/>
            <a:ahLst/>
            <a:cxnLst/>
            <a:rect l="l" t="t" r="r" b="b"/>
            <a:pathLst>
              <a:path w="3637740" h="1005339">
                <a:moveTo>
                  <a:pt x="0" y="0"/>
                </a:moveTo>
                <a:lnTo>
                  <a:pt x="3637741" y="0"/>
                </a:lnTo>
                <a:lnTo>
                  <a:pt x="3637741" y="1005339"/>
                </a:lnTo>
                <a:lnTo>
                  <a:pt x="0" y="10053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TextBox 23"/>
          <p:cNvSpPr txBox="1">
            <a:spLocks noGrp="1"/>
          </p:cNvSpPr>
          <p:nvPr>
            <p:ph type="title" idx="4294967295"/>
          </p:nvPr>
        </p:nvSpPr>
        <p:spPr>
          <a:xfrm>
            <a:off x="6880880" y="343497"/>
            <a:ext cx="4019149" cy="1227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1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JobLab</a:t>
            </a:r>
          </a:p>
        </p:txBody>
      </p:sp>
      <p:sp>
        <p:nvSpPr>
          <p:cNvPr id="4" name="Freeform 4" descr="Sample of the Spaulding JobLab flyer, including a description of the purpose and goals"/>
          <p:cNvSpPr/>
          <p:nvPr/>
        </p:nvSpPr>
        <p:spPr>
          <a:xfrm>
            <a:off x="5842682" y="1698717"/>
            <a:ext cx="6602636" cy="8496910"/>
          </a:xfrm>
          <a:custGeom>
            <a:avLst/>
            <a:gdLst/>
            <a:ahLst/>
            <a:cxnLst/>
            <a:rect l="l" t="t" r="r" b="b"/>
            <a:pathLst>
              <a:path w="6602636" h="8496910">
                <a:moveTo>
                  <a:pt x="0" y="0"/>
                </a:moveTo>
                <a:lnTo>
                  <a:pt x="6602636" y="0"/>
                </a:lnTo>
                <a:lnTo>
                  <a:pt x="6602636" y="8496910"/>
                </a:lnTo>
                <a:lnTo>
                  <a:pt x="0" y="8496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4390820" y="3825472"/>
            <a:ext cx="2766821" cy="2857573"/>
            <a:chOff x="0" y="0"/>
            <a:chExt cx="6350000" cy="6558280"/>
          </a:xfrm>
        </p:grpSpPr>
        <p:sp>
          <p:nvSpPr>
            <p:cNvPr id="6" name="Freeform 6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l="-18906" r="-1890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0658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3824038"/>
            <a:ext cx="2768210" cy="2859007"/>
            <a:chOff x="0" y="0"/>
            <a:chExt cx="6350000" cy="6558280"/>
          </a:xfrm>
        </p:grpSpPr>
        <p:sp>
          <p:nvSpPr>
            <p:cNvPr id="9" name="Freeform 9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7"/>
              <a:stretch>
                <a:fillRect l="-18906" r="-1890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0658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4387620" y="633736"/>
            <a:ext cx="2763621" cy="2854268"/>
            <a:chOff x="0" y="0"/>
            <a:chExt cx="6350000" cy="6558280"/>
          </a:xfrm>
        </p:grpSpPr>
        <p:sp>
          <p:nvSpPr>
            <p:cNvPr id="12" name="Freeform 12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/>
              <a:stretch>
                <a:fillRect l="-18906" r="-1890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0658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4387620" y="7025252"/>
            <a:ext cx="2770022" cy="2860878"/>
            <a:chOff x="0" y="0"/>
            <a:chExt cx="6350000" cy="6558280"/>
          </a:xfrm>
        </p:grpSpPr>
        <p:sp>
          <p:nvSpPr>
            <p:cNvPr id="15" name="Freeform 15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l="-22762" t="-4261" r="-2092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0658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7027123"/>
            <a:ext cx="2768210" cy="2859007"/>
            <a:chOff x="0" y="0"/>
            <a:chExt cx="6350000" cy="6558280"/>
          </a:xfrm>
        </p:grpSpPr>
        <p:sp>
          <p:nvSpPr>
            <p:cNvPr id="18" name="Freeform 1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0"/>
              <a:stretch>
                <a:fillRect l="-41384" t="-9218" r="-9131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06585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28700" y="628997"/>
            <a:ext cx="2768210" cy="2859007"/>
            <a:chOff x="0" y="0"/>
            <a:chExt cx="6350000" cy="6558280"/>
          </a:xfrm>
        </p:grpSpPr>
        <p:sp>
          <p:nvSpPr>
            <p:cNvPr id="21" name="Freeform 2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1"/>
              <a:stretch>
                <a:fillRect l="-14490" t="-5245" r="-30550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106585"/>
            </a:solidFill>
          </p:spPr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DAA972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A5F2E28E-4F3A-C11C-4A9B-AC0E0C855D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4284" y="-1415921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Tell 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625648" y="1755499"/>
            <a:ext cx="13036704" cy="7242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65"/>
              </a:lnSpc>
            </a:pPr>
            <a:r>
              <a:rPr lang="en-US" sz="6332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Tell me and I will Forget</a:t>
            </a:r>
          </a:p>
          <a:p>
            <a:pPr algn="ctr">
              <a:lnSpc>
                <a:spcPts val="8865"/>
              </a:lnSpc>
            </a:pPr>
            <a:endParaRPr lang="en-US" sz="6332" dirty="0">
              <a:solidFill>
                <a:srgbClr val="01070A"/>
              </a:solidFill>
              <a:latin typeface="Carelia"/>
              <a:ea typeface="Carelia"/>
              <a:cs typeface="Carelia"/>
              <a:sym typeface="Carelia"/>
            </a:endParaRPr>
          </a:p>
          <a:p>
            <a:pPr algn="ctr">
              <a:lnSpc>
                <a:spcPts val="8865"/>
              </a:lnSpc>
            </a:pPr>
            <a:r>
              <a:rPr lang="en-US" sz="6332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Teach me and I will Remember </a:t>
            </a:r>
          </a:p>
          <a:p>
            <a:pPr algn="ctr">
              <a:lnSpc>
                <a:spcPts val="8865"/>
              </a:lnSpc>
            </a:pPr>
            <a:endParaRPr lang="en-US" sz="6332" dirty="0">
              <a:solidFill>
                <a:srgbClr val="01070A"/>
              </a:solidFill>
              <a:latin typeface="Carelia"/>
              <a:ea typeface="Carelia"/>
              <a:cs typeface="Carelia"/>
              <a:sym typeface="Carelia"/>
            </a:endParaRPr>
          </a:p>
          <a:p>
            <a:pPr algn="ctr">
              <a:lnSpc>
                <a:spcPts val="8865"/>
              </a:lnSpc>
            </a:pPr>
            <a:r>
              <a:rPr lang="en-US" sz="6332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Involve me and I will Learn </a:t>
            </a:r>
          </a:p>
          <a:p>
            <a:pPr algn="ctr">
              <a:lnSpc>
                <a:spcPts val="6485"/>
              </a:lnSpc>
            </a:pPr>
            <a:endParaRPr lang="en-US" sz="6332" dirty="0">
              <a:solidFill>
                <a:srgbClr val="01070A"/>
              </a:solidFill>
              <a:latin typeface="Carelia"/>
              <a:ea typeface="Carelia"/>
              <a:cs typeface="Carelia"/>
              <a:sym typeface="Carelia"/>
            </a:endParaRPr>
          </a:p>
          <a:p>
            <a:pPr marL="0" lvl="0" indent="0" algn="r">
              <a:lnSpc>
                <a:spcPts val="6485"/>
              </a:lnSpc>
              <a:spcBef>
                <a:spcPct val="0"/>
              </a:spcBef>
            </a:pPr>
            <a:r>
              <a:rPr lang="en-US" sz="4632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-Benjamin Franklin</a:t>
            </a:r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29881">
            <a:off x="744678" y="736094"/>
            <a:ext cx="2675174" cy="2778327"/>
          </a:xfrm>
          <a:custGeom>
            <a:avLst/>
            <a:gdLst/>
            <a:ahLst/>
            <a:cxnLst/>
            <a:rect l="l" t="t" r="r" b="b"/>
            <a:pathLst>
              <a:path w="2675174" h="2778327">
                <a:moveTo>
                  <a:pt x="0" y="0"/>
                </a:moveTo>
                <a:lnTo>
                  <a:pt x="2675174" y="0"/>
                </a:lnTo>
                <a:lnTo>
                  <a:pt x="2675174" y="2778326"/>
                </a:lnTo>
                <a:lnTo>
                  <a:pt x="0" y="2778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0614" y="2239930"/>
            <a:ext cx="7650907" cy="7018370"/>
          </a:xfrm>
          <a:custGeom>
            <a:avLst/>
            <a:gdLst/>
            <a:ahLst/>
            <a:cxnLst/>
            <a:rect l="l" t="t" r="r" b="b"/>
            <a:pathLst>
              <a:path w="7650907" h="7018370">
                <a:moveTo>
                  <a:pt x="0" y="0"/>
                </a:moveTo>
                <a:lnTo>
                  <a:pt x="7650907" y="0"/>
                </a:lnTo>
                <a:lnTo>
                  <a:pt x="7650907" y="7018370"/>
                </a:lnTo>
                <a:lnTo>
                  <a:pt x="0" y="7018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1237308" y="2020855"/>
            <a:ext cx="7365283" cy="199828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3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02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Q &amp; 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32670" y="4584787"/>
            <a:ext cx="5974561" cy="1252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4"/>
              </a:lnSpc>
            </a:pPr>
            <a:r>
              <a:rPr lang="en-US" sz="7303" dirty="0">
                <a:solidFill>
                  <a:srgbClr val="1E3F48"/>
                </a:solidFill>
                <a:latin typeface="Carelia"/>
                <a:ea typeface="Carelia"/>
                <a:cs typeface="Carelia"/>
                <a:sym typeface="Carelia"/>
              </a:rPr>
              <a:t>Thank you </a:t>
            </a:r>
          </a:p>
        </p:txBody>
      </p:sp>
      <p:sp>
        <p:nvSpPr>
          <p:cNvPr id="9" name="AutoShap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73830" y="4375237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48464" y="2928742"/>
            <a:ext cx="13495264" cy="6979946"/>
            <a:chOff x="0" y="0"/>
            <a:chExt cx="3554308" cy="18383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54308" cy="1838340"/>
            </a:xfrm>
            <a:custGeom>
              <a:avLst/>
              <a:gdLst/>
              <a:ahLst/>
              <a:cxnLst/>
              <a:rect l="l" t="t" r="r" b="b"/>
              <a:pathLst>
                <a:path w="3554308" h="1838340">
                  <a:moveTo>
                    <a:pt x="0" y="0"/>
                  </a:moveTo>
                  <a:lnTo>
                    <a:pt x="3554308" y="0"/>
                  </a:lnTo>
                  <a:lnTo>
                    <a:pt x="3554308" y="1838340"/>
                  </a:lnTo>
                  <a:lnTo>
                    <a:pt x="0" y="1838340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54308" cy="18859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554513" y="1074229"/>
            <a:ext cx="14227319" cy="8459416"/>
            <a:chOff x="0" y="0"/>
            <a:chExt cx="3747113" cy="2227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47113" cy="2227994"/>
            </a:xfrm>
            <a:custGeom>
              <a:avLst/>
              <a:gdLst/>
              <a:ahLst/>
              <a:cxnLst/>
              <a:rect l="l" t="t" r="r" b="b"/>
              <a:pathLst>
                <a:path w="3747113" h="2227994">
                  <a:moveTo>
                    <a:pt x="5986" y="0"/>
                  </a:moveTo>
                  <a:lnTo>
                    <a:pt x="3741127" y="0"/>
                  </a:lnTo>
                  <a:cubicBezTo>
                    <a:pt x="3742715" y="0"/>
                    <a:pt x="3744237" y="631"/>
                    <a:pt x="3745360" y="1753"/>
                  </a:cubicBezTo>
                  <a:cubicBezTo>
                    <a:pt x="3746482" y="2876"/>
                    <a:pt x="3747113" y="4398"/>
                    <a:pt x="3747113" y="5986"/>
                  </a:cubicBezTo>
                  <a:lnTo>
                    <a:pt x="3747113" y="2222009"/>
                  </a:lnTo>
                  <a:cubicBezTo>
                    <a:pt x="3747113" y="2223596"/>
                    <a:pt x="3746482" y="2225118"/>
                    <a:pt x="3745360" y="2226241"/>
                  </a:cubicBezTo>
                  <a:cubicBezTo>
                    <a:pt x="3744237" y="2227364"/>
                    <a:pt x="3742715" y="2227994"/>
                    <a:pt x="3741127" y="2227994"/>
                  </a:cubicBezTo>
                  <a:lnTo>
                    <a:pt x="5986" y="2227994"/>
                  </a:lnTo>
                  <a:cubicBezTo>
                    <a:pt x="4398" y="2227994"/>
                    <a:pt x="2876" y="2227364"/>
                    <a:pt x="1753" y="2226241"/>
                  </a:cubicBezTo>
                  <a:cubicBezTo>
                    <a:pt x="631" y="2225118"/>
                    <a:pt x="0" y="2223596"/>
                    <a:pt x="0" y="2222009"/>
                  </a:cubicBezTo>
                  <a:lnTo>
                    <a:pt x="0" y="5986"/>
                  </a:lnTo>
                  <a:cubicBezTo>
                    <a:pt x="0" y="4398"/>
                    <a:pt x="631" y="2876"/>
                    <a:pt x="1753" y="1753"/>
                  </a:cubicBezTo>
                  <a:cubicBezTo>
                    <a:pt x="2876" y="631"/>
                    <a:pt x="4398" y="0"/>
                    <a:pt x="598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747113" cy="2275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84939" y="555281"/>
            <a:ext cx="3667332" cy="946839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2" y="0"/>
                </a:lnTo>
                <a:lnTo>
                  <a:pt x="3667332" y="946838"/>
                </a:lnTo>
                <a:lnTo>
                  <a:pt x="0" y="946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676879" y="214379"/>
            <a:ext cx="6954675" cy="859851"/>
          </a:xfrm>
          <a:custGeom>
            <a:avLst/>
            <a:gdLst/>
            <a:ahLst/>
            <a:cxnLst/>
            <a:rect l="l" t="t" r="r" b="b"/>
            <a:pathLst>
              <a:path w="6954675" h="859851">
                <a:moveTo>
                  <a:pt x="0" y="0"/>
                </a:moveTo>
                <a:lnTo>
                  <a:pt x="6954675" y="0"/>
                </a:lnTo>
                <a:lnTo>
                  <a:pt x="6954675" y="859850"/>
                </a:lnTo>
                <a:lnTo>
                  <a:pt x="0" y="8598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20818" y="4291134"/>
            <a:ext cx="6675542" cy="3878580"/>
            <a:chOff x="0" y="0"/>
            <a:chExt cx="1758168" cy="10215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58167" cy="1021519"/>
            </a:xfrm>
            <a:custGeom>
              <a:avLst/>
              <a:gdLst/>
              <a:ahLst/>
              <a:cxnLst/>
              <a:rect l="l" t="t" r="r" b="b"/>
              <a:pathLst>
                <a:path w="1758167" h="1021519">
                  <a:moveTo>
                    <a:pt x="59147" y="0"/>
                  </a:moveTo>
                  <a:lnTo>
                    <a:pt x="1699021" y="0"/>
                  </a:lnTo>
                  <a:cubicBezTo>
                    <a:pt x="1731687" y="0"/>
                    <a:pt x="1758167" y="26481"/>
                    <a:pt x="1758167" y="59147"/>
                  </a:cubicBezTo>
                  <a:lnTo>
                    <a:pt x="1758167" y="962372"/>
                  </a:lnTo>
                  <a:cubicBezTo>
                    <a:pt x="1758167" y="995038"/>
                    <a:pt x="1731687" y="1021519"/>
                    <a:pt x="1699021" y="1021519"/>
                  </a:cubicBezTo>
                  <a:lnTo>
                    <a:pt x="59147" y="1021519"/>
                  </a:lnTo>
                  <a:cubicBezTo>
                    <a:pt x="43460" y="1021519"/>
                    <a:pt x="28416" y="1015288"/>
                    <a:pt x="17324" y="1004195"/>
                  </a:cubicBezTo>
                  <a:cubicBezTo>
                    <a:pt x="6232" y="993103"/>
                    <a:pt x="0" y="978059"/>
                    <a:pt x="0" y="962372"/>
                  </a:cubicBezTo>
                  <a:lnTo>
                    <a:pt x="0" y="59147"/>
                  </a:lnTo>
                  <a:cubicBezTo>
                    <a:pt x="0" y="26481"/>
                    <a:pt x="26481" y="0"/>
                    <a:pt x="59147" y="0"/>
                  </a:cubicBezTo>
                  <a:close/>
                </a:path>
              </a:pathLst>
            </a:custGeom>
            <a:solidFill>
              <a:srgbClr val="D8A77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758168" cy="1069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3671009" y="5160645"/>
            <a:ext cx="5246391" cy="524637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6686" b="-6686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94079" y="4291134"/>
            <a:ext cx="6843182" cy="3878580"/>
            <a:chOff x="0" y="0"/>
            <a:chExt cx="1802320" cy="102151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02320" cy="1021519"/>
            </a:xfrm>
            <a:custGeom>
              <a:avLst/>
              <a:gdLst/>
              <a:ahLst/>
              <a:cxnLst/>
              <a:rect l="l" t="t" r="r" b="b"/>
              <a:pathLst>
                <a:path w="1802320" h="1021519">
                  <a:moveTo>
                    <a:pt x="57698" y="0"/>
                  </a:moveTo>
                  <a:lnTo>
                    <a:pt x="1744622" y="0"/>
                  </a:lnTo>
                  <a:cubicBezTo>
                    <a:pt x="1776487" y="0"/>
                    <a:pt x="1802320" y="25832"/>
                    <a:pt x="1802320" y="57698"/>
                  </a:cubicBezTo>
                  <a:lnTo>
                    <a:pt x="1802320" y="963821"/>
                  </a:lnTo>
                  <a:cubicBezTo>
                    <a:pt x="1802320" y="995687"/>
                    <a:pt x="1776487" y="1021519"/>
                    <a:pt x="1744622" y="1021519"/>
                  </a:cubicBezTo>
                  <a:lnTo>
                    <a:pt x="57698" y="1021519"/>
                  </a:lnTo>
                  <a:cubicBezTo>
                    <a:pt x="42396" y="1021519"/>
                    <a:pt x="27720" y="1015440"/>
                    <a:pt x="16899" y="1004620"/>
                  </a:cubicBezTo>
                  <a:cubicBezTo>
                    <a:pt x="6079" y="993799"/>
                    <a:pt x="0" y="979123"/>
                    <a:pt x="0" y="963821"/>
                  </a:cubicBezTo>
                  <a:lnTo>
                    <a:pt x="0" y="57698"/>
                  </a:lnTo>
                  <a:cubicBezTo>
                    <a:pt x="0" y="42396"/>
                    <a:pt x="6079" y="27720"/>
                    <a:pt x="16899" y="16899"/>
                  </a:cubicBezTo>
                  <a:cubicBezTo>
                    <a:pt x="27720" y="6079"/>
                    <a:pt x="42396" y="0"/>
                    <a:pt x="57698" y="0"/>
                  </a:cubicBezTo>
                  <a:close/>
                </a:path>
              </a:pathLst>
            </a:custGeom>
            <a:solidFill>
              <a:srgbClr val="D8A77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802320" cy="1069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19" name="TextBox 19"/>
          <p:cNvSpPr txBox="1">
            <a:spLocks noGrp="1"/>
          </p:cNvSpPr>
          <p:nvPr>
            <p:ph type="title" idx="4294967295"/>
          </p:nvPr>
        </p:nvSpPr>
        <p:spPr>
          <a:xfrm>
            <a:off x="167695" y="90554"/>
            <a:ext cx="5265527" cy="108634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3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About me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63167" y="1834636"/>
            <a:ext cx="13410010" cy="223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1070A"/>
                </a:solidFill>
                <a:latin typeface="Dosis Medium"/>
                <a:ea typeface="Dosis Medium"/>
                <a:cs typeface="Dosis Medium"/>
                <a:sym typeface="Dosis Medium"/>
              </a:rPr>
              <a:t>My name is Elyse Forbush and I am the Senior Director of Business Development at JVS Boston. Previously, I was the Director of Nutrition and Food Services for Spaulding Rehabilitation Hospital in Charlestown. I graduated from Johnson &amp; Wales University with a degree in Hospitality Management and a concentration in Sociology.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01081" y="4525131"/>
            <a:ext cx="6229178" cy="335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1E3F48"/>
                </a:solidFill>
                <a:latin typeface="Carelia"/>
                <a:ea typeface="Carelia"/>
                <a:cs typeface="Carelia"/>
                <a:sym typeface="Carelia"/>
              </a:rPr>
              <a:t>HIRING STATS SINCE 2015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800" dirty="0">
              <a:solidFill>
                <a:srgbClr val="1E3F48"/>
              </a:solidFill>
              <a:latin typeface="Carelia"/>
              <a:ea typeface="Carelia"/>
              <a:cs typeface="Carelia"/>
              <a:sym typeface="Carelia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47 adults with disabilities hired into the food service department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43% retention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27% of overall department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First hire in 2016 still employed at Spaulding today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076827" y="4525131"/>
            <a:ext cx="6705005" cy="343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1E3F48"/>
                </a:solidFill>
                <a:latin typeface="Carelia"/>
                <a:ea typeface="Carelia"/>
                <a:cs typeface="Carelia"/>
                <a:sym typeface="Carelia"/>
              </a:rPr>
              <a:t>JOBLAB AT SPAULDING CAMBRIDGE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endParaRPr lang="en-US" sz="2800" dirty="0">
              <a:solidFill>
                <a:srgbClr val="1E3F48"/>
              </a:solidFill>
              <a:latin typeface="Carelia"/>
              <a:ea typeface="Carelia"/>
              <a:cs typeface="Carelia"/>
              <a:sym typeface="Carelia"/>
            </a:endParaRP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Mock tray line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Shipping/receiving space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Patient room and office to mimic           </a:t>
            </a:r>
          </a:p>
          <a:p>
            <a:pPr marL="259080" lvl="1" algn="l">
              <a:lnSpc>
                <a:spcPts val="3359"/>
              </a:lnSpc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    housekeeping responsibilities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Silverware wrapping station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Managing a budget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93123">
            <a:off x="2244226" y="1467293"/>
            <a:ext cx="13118097" cy="8000329"/>
            <a:chOff x="0" y="0"/>
            <a:chExt cx="4021842" cy="24527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21842" cy="2452800"/>
            </a:xfrm>
            <a:custGeom>
              <a:avLst/>
              <a:gdLst/>
              <a:ahLst/>
              <a:cxnLst/>
              <a:rect l="l" t="t" r="r" b="b"/>
              <a:pathLst>
                <a:path w="4021842" h="2452800">
                  <a:moveTo>
                    <a:pt x="15344" y="0"/>
                  </a:moveTo>
                  <a:lnTo>
                    <a:pt x="4006497" y="0"/>
                  </a:lnTo>
                  <a:cubicBezTo>
                    <a:pt x="4010567" y="0"/>
                    <a:pt x="4014470" y="1617"/>
                    <a:pt x="4017347" y="4494"/>
                  </a:cubicBezTo>
                  <a:cubicBezTo>
                    <a:pt x="4020225" y="7372"/>
                    <a:pt x="4021842" y="11275"/>
                    <a:pt x="4021842" y="15344"/>
                  </a:cubicBezTo>
                  <a:lnTo>
                    <a:pt x="4021842" y="2437455"/>
                  </a:lnTo>
                  <a:cubicBezTo>
                    <a:pt x="4021842" y="2441525"/>
                    <a:pt x="4020225" y="2445428"/>
                    <a:pt x="4017347" y="2448305"/>
                  </a:cubicBezTo>
                  <a:cubicBezTo>
                    <a:pt x="4014470" y="2451183"/>
                    <a:pt x="4010567" y="2452800"/>
                    <a:pt x="4006497" y="2452800"/>
                  </a:cubicBezTo>
                  <a:lnTo>
                    <a:pt x="15344" y="2452800"/>
                  </a:lnTo>
                  <a:cubicBezTo>
                    <a:pt x="11275" y="2452800"/>
                    <a:pt x="7372" y="2451183"/>
                    <a:pt x="4494" y="2448305"/>
                  </a:cubicBezTo>
                  <a:cubicBezTo>
                    <a:pt x="1617" y="2445428"/>
                    <a:pt x="0" y="2441525"/>
                    <a:pt x="0" y="2437455"/>
                  </a:cubicBezTo>
                  <a:lnTo>
                    <a:pt x="0" y="15344"/>
                  </a:lnTo>
                  <a:cubicBezTo>
                    <a:pt x="0" y="11275"/>
                    <a:pt x="1617" y="7372"/>
                    <a:pt x="4494" y="4494"/>
                  </a:cubicBezTo>
                  <a:cubicBezTo>
                    <a:pt x="7372" y="1617"/>
                    <a:pt x="11275" y="0"/>
                    <a:pt x="1534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21842" cy="25004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35811" y="928368"/>
            <a:ext cx="12705720" cy="8334250"/>
            <a:chOff x="0" y="0"/>
            <a:chExt cx="3895412" cy="25551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895412" cy="260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8043" y="4968128"/>
            <a:ext cx="1066105" cy="1066105"/>
            <a:chOff x="0" y="0"/>
            <a:chExt cx="1421474" cy="1421474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421474" cy="1421474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070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1" indent="0" algn="ctr">
                  <a:lnSpc>
                    <a:spcPts val="5141"/>
                  </a:lnSpc>
                  <a:spcBef>
                    <a:spcPct val="0"/>
                  </a:spcBef>
                </a:pPr>
                <a:endParaRPr dirty="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253044" y="328267"/>
              <a:ext cx="915385" cy="778909"/>
            </a:xfrm>
            <a:custGeom>
              <a:avLst/>
              <a:gdLst/>
              <a:ahLst/>
              <a:cxnLst/>
              <a:rect l="l" t="t" r="r" b="b"/>
              <a:pathLst>
                <a:path w="915385" h="778909">
                  <a:moveTo>
                    <a:pt x="0" y="0"/>
                  </a:moveTo>
                  <a:lnTo>
                    <a:pt x="915385" y="0"/>
                  </a:lnTo>
                  <a:lnTo>
                    <a:pt x="915385" y="778909"/>
                  </a:lnTo>
                  <a:lnTo>
                    <a:pt x="0" y="778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9655" y="2858633"/>
            <a:ext cx="466084" cy="613268"/>
          </a:xfrm>
          <a:custGeom>
            <a:avLst/>
            <a:gdLst/>
            <a:ahLst/>
            <a:cxnLst/>
            <a:rect l="l" t="t" r="r" b="b"/>
            <a:pathLst>
              <a:path w="466084" h="613268">
                <a:moveTo>
                  <a:pt x="0" y="0"/>
                </a:moveTo>
                <a:lnTo>
                  <a:pt x="466084" y="0"/>
                </a:lnTo>
                <a:lnTo>
                  <a:pt x="466084" y="613268"/>
                </a:lnTo>
                <a:lnTo>
                  <a:pt x="0" y="6132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2288" y="3968292"/>
            <a:ext cx="397932" cy="556548"/>
          </a:xfrm>
          <a:custGeom>
            <a:avLst/>
            <a:gdLst/>
            <a:ahLst/>
            <a:cxnLst/>
            <a:rect l="l" t="t" r="r" b="b"/>
            <a:pathLst>
              <a:path w="397932" h="556548">
                <a:moveTo>
                  <a:pt x="0" y="0"/>
                </a:moveTo>
                <a:lnTo>
                  <a:pt x="397932" y="0"/>
                </a:lnTo>
                <a:lnTo>
                  <a:pt x="397932" y="556548"/>
                </a:lnTo>
                <a:lnTo>
                  <a:pt x="0" y="5565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71623" y="5191320"/>
            <a:ext cx="362538" cy="619723"/>
          </a:xfrm>
          <a:custGeom>
            <a:avLst/>
            <a:gdLst/>
            <a:ahLst/>
            <a:cxnLst/>
            <a:rect l="l" t="t" r="r" b="b"/>
            <a:pathLst>
              <a:path w="362538" h="619723">
                <a:moveTo>
                  <a:pt x="0" y="0"/>
                </a:moveTo>
                <a:lnTo>
                  <a:pt x="362538" y="0"/>
                </a:lnTo>
                <a:lnTo>
                  <a:pt x="362538" y="619722"/>
                </a:lnTo>
                <a:lnTo>
                  <a:pt x="0" y="6197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35790" y="7650618"/>
            <a:ext cx="434715" cy="586463"/>
          </a:xfrm>
          <a:custGeom>
            <a:avLst/>
            <a:gdLst/>
            <a:ahLst/>
            <a:cxnLst/>
            <a:rect l="l" t="t" r="r" b="b"/>
            <a:pathLst>
              <a:path w="434715" h="586463">
                <a:moveTo>
                  <a:pt x="0" y="0"/>
                </a:moveTo>
                <a:lnTo>
                  <a:pt x="434715" y="0"/>
                </a:lnTo>
                <a:lnTo>
                  <a:pt x="434715" y="586463"/>
                </a:lnTo>
                <a:lnTo>
                  <a:pt x="0" y="586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71623" y="6401054"/>
            <a:ext cx="395927" cy="710183"/>
          </a:xfrm>
          <a:custGeom>
            <a:avLst/>
            <a:gdLst/>
            <a:ahLst/>
            <a:cxnLst/>
            <a:rect l="l" t="t" r="r" b="b"/>
            <a:pathLst>
              <a:path w="395927" h="710183">
                <a:moveTo>
                  <a:pt x="0" y="0"/>
                </a:moveTo>
                <a:lnTo>
                  <a:pt x="395928" y="0"/>
                </a:lnTo>
                <a:lnTo>
                  <a:pt x="395928" y="710184"/>
                </a:lnTo>
                <a:lnTo>
                  <a:pt x="0" y="7101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526144" y="2815790"/>
            <a:ext cx="5653295" cy="698953"/>
          </a:xfrm>
          <a:custGeom>
            <a:avLst/>
            <a:gdLst/>
            <a:ahLst/>
            <a:cxnLst/>
            <a:rect l="l" t="t" r="r" b="b"/>
            <a:pathLst>
              <a:path w="5653295" h="698953">
                <a:moveTo>
                  <a:pt x="5653296" y="0"/>
                </a:moveTo>
                <a:lnTo>
                  <a:pt x="0" y="0"/>
                </a:lnTo>
                <a:lnTo>
                  <a:pt x="0" y="698953"/>
                </a:lnTo>
                <a:lnTo>
                  <a:pt x="5653296" y="698953"/>
                </a:lnTo>
                <a:lnTo>
                  <a:pt x="56532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0" name="Freeform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526144" y="5088296"/>
            <a:ext cx="5653295" cy="698953"/>
          </a:xfrm>
          <a:custGeom>
            <a:avLst/>
            <a:gdLst/>
            <a:ahLst/>
            <a:cxnLst/>
            <a:rect l="l" t="t" r="r" b="b"/>
            <a:pathLst>
              <a:path w="5653295" h="698953">
                <a:moveTo>
                  <a:pt x="5653296" y="0"/>
                </a:moveTo>
                <a:lnTo>
                  <a:pt x="0" y="0"/>
                </a:lnTo>
                <a:lnTo>
                  <a:pt x="0" y="698953"/>
                </a:lnTo>
                <a:lnTo>
                  <a:pt x="5653296" y="698953"/>
                </a:lnTo>
                <a:lnTo>
                  <a:pt x="56532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526144" y="6330174"/>
            <a:ext cx="5653295" cy="698953"/>
          </a:xfrm>
          <a:custGeom>
            <a:avLst/>
            <a:gdLst/>
            <a:ahLst/>
            <a:cxnLst/>
            <a:rect l="l" t="t" r="r" b="b"/>
            <a:pathLst>
              <a:path w="5653295" h="698953">
                <a:moveTo>
                  <a:pt x="5653296" y="0"/>
                </a:moveTo>
                <a:lnTo>
                  <a:pt x="0" y="0"/>
                </a:lnTo>
                <a:lnTo>
                  <a:pt x="0" y="698953"/>
                </a:lnTo>
                <a:lnTo>
                  <a:pt x="5653296" y="698953"/>
                </a:lnTo>
                <a:lnTo>
                  <a:pt x="56532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526144" y="7469752"/>
            <a:ext cx="5653295" cy="698953"/>
          </a:xfrm>
          <a:custGeom>
            <a:avLst/>
            <a:gdLst/>
            <a:ahLst/>
            <a:cxnLst/>
            <a:rect l="l" t="t" r="r" b="b"/>
            <a:pathLst>
              <a:path w="5653295" h="698953">
                <a:moveTo>
                  <a:pt x="5653296" y="0"/>
                </a:moveTo>
                <a:lnTo>
                  <a:pt x="0" y="0"/>
                </a:lnTo>
                <a:lnTo>
                  <a:pt x="0" y="698953"/>
                </a:lnTo>
                <a:lnTo>
                  <a:pt x="5653296" y="698953"/>
                </a:lnTo>
                <a:lnTo>
                  <a:pt x="56532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3" name="Freeform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5526144" y="3897090"/>
            <a:ext cx="5653295" cy="698953"/>
          </a:xfrm>
          <a:custGeom>
            <a:avLst/>
            <a:gdLst/>
            <a:ahLst/>
            <a:cxnLst/>
            <a:rect l="l" t="t" r="r" b="b"/>
            <a:pathLst>
              <a:path w="5653295" h="698953">
                <a:moveTo>
                  <a:pt x="5653296" y="0"/>
                </a:moveTo>
                <a:lnTo>
                  <a:pt x="0" y="0"/>
                </a:lnTo>
                <a:lnTo>
                  <a:pt x="0" y="698953"/>
                </a:lnTo>
                <a:lnTo>
                  <a:pt x="5653296" y="698953"/>
                </a:lnTo>
                <a:lnTo>
                  <a:pt x="565329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4" name="Group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8043" y="7410797"/>
            <a:ext cx="1066105" cy="1066105"/>
            <a:chOff x="0" y="0"/>
            <a:chExt cx="1421474" cy="1421474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421474" cy="1421474"/>
              <a:chOff x="0" y="0"/>
              <a:chExt cx="812800" cy="8128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070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1" indent="0" algn="ctr">
                  <a:lnSpc>
                    <a:spcPts val="5141"/>
                  </a:lnSpc>
                  <a:spcBef>
                    <a:spcPct val="0"/>
                  </a:spcBef>
                </a:pPr>
                <a:endParaRPr dirty="0"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175188" y="195636"/>
              <a:ext cx="1071098" cy="1030202"/>
            </a:xfrm>
            <a:custGeom>
              <a:avLst/>
              <a:gdLst/>
              <a:ahLst/>
              <a:cxnLst/>
              <a:rect l="l" t="t" r="r" b="b"/>
              <a:pathLst>
                <a:path w="1071098" h="1030202">
                  <a:moveTo>
                    <a:pt x="0" y="0"/>
                  </a:moveTo>
                  <a:lnTo>
                    <a:pt x="1071098" y="0"/>
                  </a:lnTo>
                  <a:lnTo>
                    <a:pt x="1071098" y="1030202"/>
                  </a:lnTo>
                  <a:lnTo>
                    <a:pt x="0" y="1030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8043" y="2632214"/>
            <a:ext cx="1066105" cy="1066105"/>
            <a:chOff x="0" y="0"/>
            <a:chExt cx="1421474" cy="1421474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1421474" cy="1421474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1070A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0"/>
                <a:ext cx="660400" cy="736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1" indent="0" algn="ctr">
                  <a:lnSpc>
                    <a:spcPts val="5141"/>
                  </a:lnSpc>
                  <a:spcBef>
                    <a:spcPct val="0"/>
                  </a:spcBef>
                </a:pPr>
                <a:endParaRPr dirty="0"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221655" y="234994"/>
              <a:ext cx="978164" cy="951487"/>
            </a:xfrm>
            <a:custGeom>
              <a:avLst/>
              <a:gdLst/>
              <a:ahLst/>
              <a:cxnLst/>
              <a:rect l="l" t="t" r="r" b="b"/>
              <a:pathLst>
                <a:path w="978164" h="951487">
                  <a:moveTo>
                    <a:pt x="0" y="0"/>
                  </a:moveTo>
                  <a:lnTo>
                    <a:pt x="978164" y="0"/>
                  </a:lnTo>
                  <a:lnTo>
                    <a:pt x="978164" y="951486"/>
                  </a:lnTo>
                  <a:lnTo>
                    <a:pt x="0" y="951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4" name="Freeform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94335">
            <a:off x="13240457" y="5149462"/>
            <a:ext cx="3039702" cy="5002312"/>
          </a:xfrm>
          <a:custGeom>
            <a:avLst/>
            <a:gdLst/>
            <a:ahLst/>
            <a:cxnLst/>
            <a:rect l="l" t="t" r="r" b="b"/>
            <a:pathLst>
              <a:path w="3039702" h="5002312">
                <a:moveTo>
                  <a:pt x="0" y="0"/>
                </a:moveTo>
                <a:lnTo>
                  <a:pt x="3039702" y="0"/>
                </a:lnTo>
                <a:lnTo>
                  <a:pt x="3039702" y="5002312"/>
                </a:lnTo>
                <a:lnTo>
                  <a:pt x="0" y="500231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010880">
            <a:off x="-715364" y="1940693"/>
            <a:ext cx="5070568" cy="1447417"/>
          </a:xfrm>
          <a:custGeom>
            <a:avLst/>
            <a:gdLst/>
            <a:ahLst/>
            <a:cxnLst/>
            <a:rect l="l" t="t" r="r" b="b"/>
            <a:pathLst>
              <a:path w="5070568" h="1447417">
                <a:moveTo>
                  <a:pt x="0" y="0"/>
                </a:moveTo>
                <a:lnTo>
                  <a:pt x="5070568" y="0"/>
                </a:lnTo>
                <a:lnTo>
                  <a:pt x="5070568" y="1447417"/>
                </a:lnTo>
                <a:lnTo>
                  <a:pt x="0" y="144741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3482147" y="1305337"/>
            <a:ext cx="9613048" cy="10869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32" b="0" i="0" u="none" strike="noStrike" kern="1200" cap="none" spc="0" normalizeH="0" baseline="0" noProof="0" dirty="0">
                <a:ln>
                  <a:noFill/>
                </a:ln>
                <a:solidFill>
                  <a:srgbClr val="150F0E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5 Points of Job Coaching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526144" y="2939757"/>
            <a:ext cx="5561856" cy="41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0"/>
              </a:lnSpc>
              <a:spcBef>
                <a:spcPct val="0"/>
              </a:spcBef>
            </a:pPr>
            <a:r>
              <a:rPr lang="en-US" sz="2493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COMMUNICATION &amp; COACHING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526144" y="4021057"/>
            <a:ext cx="5561856" cy="41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0"/>
              </a:lnSpc>
              <a:spcBef>
                <a:spcPct val="0"/>
              </a:spcBef>
            </a:pPr>
            <a:r>
              <a:rPr lang="en-US" sz="2493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COACHING DURING AN INTERVIEW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26144" y="5241948"/>
            <a:ext cx="5561856" cy="41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0"/>
              </a:lnSpc>
              <a:spcBef>
                <a:spcPct val="0"/>
              </a:spcBef>
            </a:pPr>
            <a:r>
              <a:rPr lang="en-US" sz="2493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COACHING DURING ONBOARDING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26144" y="6530637"/>
            <a:ext cx="3532355" cy="41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0"/>
              </a:lnSpc>
              <a:spcBef>
                <a:spcPct val="0"/>
              </a:spcBef>
            </a:pPr>
            <a:r>
              <a:rPr lang="en-US" sz="2493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COACHING ON SITE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526144" y="7718340"/>
            <a:ext cx="4577420" cy="41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0"/>
              </a:lnSpc>
              <a:spcBef>
                <a:spcPct val="0"/>
              </a:spcBef>
            </a:pPr>
            <a:r>
              <a:rPr lang="en-US" sz="2493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COACHING AFTER WORK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6451" y="1286090"/>
            <a:ext cx="14154503" cy="8229600"/>
            <a:chOff x="0" y="0"/>
            <a:chExt cx="372793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6" name="Group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61735" y="4027933"/>
            <a:ext cx="1855658" cy="1855658"/>
            <a:chOff x="0" y="0"/>
            <a:chExt cx="2474210" cy="247421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474210" cy="247421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9555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 dirty="0"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475511" y="494897"/>
              <a:ext cx="1523188" cy="1484416"/>
            </a:xfrm>
            <a:custGeom>
              <a:avLst/>
              <a:gdLst/>
              <a:ahLst/>
              <a:cxnLst/>
              <a:rect l="l" t="t" r="r" b="b"/>
              <a:pathLst>
                <a:path w="1523188" h="1484416">
                  <a:moveTo>
                    <a:pt x="0" y="0"/>
                  </a:moveTo>
                  <a:lnTo>
                    <a:pt x="1523188" y="0"/>
                  </a:lnTo>
                  <a:lnTo>
                    <a:pt x="1523188" y="1484416"/>
                  </a:lnTo>
                  <a:lnTo>
                    <a:pt x="0" y="14844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1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93942" y="4027933"/>
            <a:ext cx="1855658" cy="1855658"/>
            <a:chOff x="0" y="0"/>
            <a:chExt cx="2474210" cy="247421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474210" cy="247421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9555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 dirty="0"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451777" y="400204"/>
              <a:ext cx="1570380" cy="1795653"/>
            </a:xfrm>
            <a:custGeom>
              <a:avLst/>
              <a:gdLst/>
              <a:ahLst/>
              <a:cxnLst/>
              <a:rect l="l" t="t" r="r" b="b"/>
              <a:pathLst>
                <a:path w="1570380" h="1795653">
                  <a:moveTo>
                    <a:pt x="0" y="0"/>
                  </a:moveTo>
                  <a:lnTo>
                    <a:pt x="1570380" y="0"/>
                  </a:lnTo>
                  <a:lnTo>
                    <a:pt x="1570380" y="1795653"/>
                  </a:lnTo>
                  <a:lnTo>
                    <a:pt x="0" y="1795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7946" y="4027933"/>
            <a:ext cx="1855658" cy="1855658"/>
            <a:chOff x="0" y="0"/>
            <a:chExt cx="2474210" cy="2474210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474210" cy="2474210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9555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 dirty="0"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655858" y="484903"/>
              <a:ext cx="1162495" cy="1504405"/>
            </a:xfrm>
            <a:custGeom>
              <a:avLst/>
              <a:gdLst/>
              <a:ahLst/>
              <a:cxnLst/>
              <a:rect l="l" t="t" r="r" b="b"/>
              <a:pathLst>
                <a:path w="1162495" h="1504405">
                  <a:moveTo>
                    <a:pt x="0" y="0"/>
                  </a:moveTo>
                  <a:lnTo>
                    <a:pt x="1162494" y="0"/>
                  </a:lnTo>
                  <a:lnTo>
                    <a:pt x="1162494" y="1504405"/>
                  </a:lnTo>
                  <a:lnTo>
                    <a:pt x="0" y="1504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187577" y="4027933"/>
            <a:ext cx="1855658" cy="1855658"/>
            <a:chOff x="0" y="0"/>
            <a:chExt cx="2474210" cy="2474210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2474210" cy="247421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595552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10"/>
                  </a:lnSpc>
                </a:pPr>
                <a:endParaRPr dirty="0"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572713" y="339279"/>
              <a:ext cx="1328783" cy="1795653"/>
            </a:xfrm>
            <a:custGeom>
              <a:avLst/>
              <a:gdLst/>
              <a:ahLst/>
              <a:cxnLst/>
              <a:rect l="l" t="t" r="r" b="b"/>
              <a:pathLst>
                <a:path w="1328783" h="1795653">
                  <a:moveTo>
                    <a:pt x="0" y="0"/>
                  </a:moveTo>
                  <a:lnTo>
                    <a:pt x="1328784" y="0"/>
                  </a:lnTo>
                  <a:lnTo>
                    <a:pt x="1328784" y="1795653"/>
                  </a:lnTo>
                  <a:lnTo>
                    <a:pt x="0" y="1795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05109" y="7156081"/>
            <a:ext cx="5792103" cy="2522235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4" y="0"/>
                </a:lnTo>
                <a:lnTo>
                  <a:pt x="5792104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3108578" y="1489240"/>
            <a:ext cx="12192583" cy="1507447"/>
          </a:xfrm>
          <a:custGeom>
            <a:avLst/>
            <a:gdLst/>
            <a:ahLst/>
            <a:cxnLst/>
            <a:rect l="l" t="t" r="r" b="b"/>
            <a:pathLst>
              <a:path w="12192583" h="1507447">
                <a:moveTo>
                  <a:pt x="12192583" y="0"/>
                </a:moveTo>
                <a:lnTo>
                  <a:pt x="0" y="0"/>
                </a:lnTo>
                <a:lnTo>
                  <a:pt x="0" y="1507446"/>
                </a:lnTo>
                <a:lnTo>
                  <a:pt x="12192583" y="1507446"/>
                </a:lnTo>
                <a:lnTo>
                  <a:pt x="1219258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28" name="Group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5044" y="-53810"/>
            <a:ext cx="2796778" cy="3086100"/>
            <a:chOff x="0" y="0"/>
            <a:chExt cx="7366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595552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7366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31" name="Freeform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0715" y="677366"/>
            <a:ext cx="925261" cy="1217448"/>
          </a:xfrm>
          <a:custGeom>
            <a:avLst/>
            <a:gdLst/>
            <a:ahLst/>
            <a:cxnLst/>
            <a:rect l="l" t="t" r="r" b="b"/>
            <a:pathLst>
              <a:path w="925261" h="1217448">
                <a:moveTo>
                  <a:pt x="0" y="0"/>
                </a:moveTo>
                <a:lnTo>
                  <a:pt x="925261" y="0"/>
                </a:lnTo>
                <a:lnTo>
                  <a:pt x="925261" y="1217448"/>
                </a:lnTo>
                <a:lnTo>
                  <a:pt x="0" y="12174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TextBox 32"/>
          <p:cNvSpPr txBox="1">
            <a:spLocks noGrp="1"/>
          </p:cNvSpPr>
          <p:nvPr>
            <p:ph type="title" idx="4294967295"/>
          </p:nvPr>
        </p:nvSpPr>
        <p:spPr>
          <a:xfrm>
            <a:off x="2753590" y="1365415"/>
            <a:ext cx="12547571" cy="19454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32" b="0" i="0" u="none" strike="noStrike" kern="1200" cap="none" spc="0" normalizeH="0" baseline="0" noProof="0" dirty="0">
                <a:ln>
                  <a:noFill/>
                </a:ln>
                <a:solidFill>
                  <a:srgbClr val="4B4441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Communication &amp; Coaching</a:t>
            </a:r>
          </a:p>
          <a:p>
            <a:pPr marL="0" marR="0" lvl="0" indent="0" algn="ctr" defTabSz="914400" rtl="0" eaLnBrk="1" fontAlgn="auto" latinLnBrk="0" hangingPunct="1">
              <a:lnSpc>
                <a:spcPts val="66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32" b="0" i="0" u="none" strike="noStrike" kern="1200" cap="none" spc="0" normalizeH="0" baseline="0" noProof="0" dirty="0">
                <a:ln>
                  <a:noFill/>
                </a:ln>
                <a:solidFill>
                  <a:srgbClr val="4B4441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Helping Employers Understand your Role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210982" y="6042498"/>
            <a:ext cx="2757164" cy="198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Communicate your role</a:t>
            </a:r>
          </a:p>
          <a:p>
            <a:pPr algn="ctr">
              <a:lnSpc>
                <a:spcPts val="3181"/>
              </a:lnSpc>
            </a:pPr>
            <a:endParaRPr lang="en-US" sz="2272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181"/>
              </a:lnSpc>
            </a:pPr>
            <a:endParaRPr lang="en-US" sz="2272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What are the expectations of your job?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36539" y="6042498"/>
            <a:ext cx="2757164" cy="198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Communicate your plan</a:t>
            </a:r>
          </a:p>
          <a:p>
            <a:pPr algn="ctr">
              <a:lnSpc>
                <a:spcPts val="3181"/>
              </a:lnSpc>
            </a:pPr>
            <a:endParaRPr lang="en-US" sz="2272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181"/>
              </a:lnSpc>
            </a:pPr>
            <a:endParaRPr lang="en-US" sz="2272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Why are you onsite and for how long?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407781" y="6013634"/>
            <a:ext cx="2757164" cy="198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Ask the employer their expectations for you</a:t>
            </a:r>
          </a:p>
          <a:p>
            <a:pPr algn="ctr">
              <a:lnSpc>
                <a:spcPts val="3181"/>
              </a:lnSpc>
            </a:pPr>
            <a:endParaRPr lang="en-US" sz="2272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How can you help support them?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543997" y="6042498"/>
            <a:ext cx="2757164" cy="780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2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Follow up &amp; follow through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54484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6602" y="4372195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5" y="0"/>
                </a:lnTo>
                <a:lnTo>
                  <a:pt x="2560425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57461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7" y="0"/>
                </a:lnTo>
                <a:lnTo>
                  <a:pt x="4568927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9579" y="4372195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64588" y="3045203"/>
            <a:ext cx="4568927" cy="4927274"/>
          </a:xfrm>
          <a:custGeom>
            <a:avLst/>
            <a:gdLst/>
            <a:ahLst/>
            <a:cxnLst/>
            <a:rect l="l" t="t" r="r" b="b"/>
            <a:pathLst>
              <a:path w="4568927" h="4927274">
                <a:moveTo>
                  <a:pt x="0" y="0"/>
                </a:moveTo>
                <a:lnTo>
                  <a:pt x="4568928" y="0"/>
                </a:lnTo>
                <a:lnTo>
                  <a:pt x="4568928" y="4927274"/>
                </a:lnTo>
                <a:lnTo>
                  <a:pt x="0" y="49272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36706" y="4372195"/>
            <a:ext cx="2560425" cy="707608"/>
          </a:xfrm>
          <a:custGeom>
            <a:avLst/>
            <a:gdLst/>
            <a:ahLst/>
            <a:cxnLst/>
            <a:rect l="l" t="t" r="r" b="b"/>
            <a:pathLst>
              <a:path w="2560425" h="707608">
                <a:moveTo>
                  <a:pt x="0" y="0"/>
                </a:moveTo>
                <a:lnTo>
                  <a:pt x="2560424" y="0"/>
                </a:lnTo>
                <a:lnTo>
                  <a:pt x="2560424" y="707608"/>
                </a:lnTo>
                <a:lnTo>
                  <a:pt x="0" y="7076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5044" y="-53810"/>
            <a:ext cx="2796778" cy="3086100"/>
            <a:chOff x="0" y="0"/>
            <a:chExt cx="7366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DD8D8C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366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5809" y="891287"/>
            <a:ext cx="855073" cy="1195906"/>
          </a:xfrm>
          <a:custGeom>
            <a:avLst/>
            <a:gdLst/>
            <a:ahLst/>
            <a:cxnLst/>
            <a:rect l="l" t="t" r="r" b="b"/>
            <a:pathLst>
              <a:path w="855073" h="1195906">
                <a:moveTo>
                  <a:pt x="0" y="0"/>
                </a:moveTo>
                <a:lnTo>
                  <a:pt x="855073" y="0"/>
                </a:lnTo>
                <a:lnTo>
                  <a:pt x="855073" y="1195906"/>
                </a:lnTo>
                <a:lnTo>
                  <a:pt x="0" y="11959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35044" y="6472941"/>
            <a:ext cx="4151218" cy="4182587"/>
          </a:xfrm>
          <a:custGeom>
            <a:avLst/>
            <a:gdLst/>
            <a:ahLst/>
            <a:cxnLst/>
            <a:rect l="l" t="t" r="r" b="b"/>
            <a:pathLst>
              <a:path w="4151218" h="4182587">
                <a:moveTo>
                  <a:pt x="0" y="0"/>
                </a:moveTo>
                <a:lnTo>
                  <a:pt x="4151218" y="0"/>
                </a:lnTo>
                <a:lnTo>
                  <a:pt x="4151218" y="4182587"/>
                </a:lnTo>
                <a:lnTo>
                  <a:pt x="0" y="418258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>
            <a:spLocks noGrp="1"/>
          </p:cNvSpPr>
          <p:nvPr>
            <p:ph type="title" idx="4294967295"/>
          </p:nvPr>
        </p:nvSpPr>
        <p:spPr>
          <a:xfrm>
            <a:off x="2661735" y="1204956"/>
            <a:ext cx="14149197" cy="12275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1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5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Coaching During an Interview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86219" y="4393432"/>
            <a:ext cx="2905458" cy="7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5"/>
              </a:lnSpc>
              <a:spcBef>
                <a:spcPct val="0"/>
              </a:spcBef>
            </a:pPr>
            <a:r>
              <a:rPr lang="en-US" sz="4367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Prep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60366" y="5296599"/>
            <a:ext cx="2757164" cy="6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19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Effective ways to showcase their skills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88928" y="4393432"/>
            <a:ext cx="3710145" cy="7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5"/>
              </a:lnSpc>
              <a:spcBef>
                <a:spcPct val="0"/>
              </a:spcBef>
            </a:pPr>
            <a:r>
              <a:rPr lang="en-US" sz="4367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Practice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65418" y="5296599"/>
            <a:ext cx="2757164" cy="684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19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Using full sentences &amp; appropriate responses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61846" y="4393432"/>
            <a:ext cx="3710145" cy="750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15"/>
              </a:lnSpc>
              <a:spcBef>
                <a:spcPct val="0"/>
              </a:spcBef>
            </a:pPr>
            <a:r>
              <a:rPr lang="en-US" sz="4367" dirty="0">
                <a:solidFill>
                  <a:srgbClr val="01070A"/>
                </a:solidFill>
                <a:latin typeface="Carelia"/>
                <a:ea typeface="Carelia"/>
                <a:cs typeface="Carelia"/>
                <a:sym typeface="Carelia"/>
              </a:rPr>
              <a:t>Encourage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70470" y="5296599"/>
            <a:ext cx="2757164" cy="138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1"/>
              </a:lnSpc>
            </a:pPr>
            <a:r>
              <a:rPr lang="en-US" sz="19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Independent Interviews</a:t>
            </a:r>
          </a:p>
          <a:p>
            <a:pPr algn="ctr">
              <a:lnSpc>
                <a:spcPts val="2761"/>
              </a:lnSpc>
            </a:pPr>
            <a:r>
              <a:rPr lang="en-US" sz="19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Self Advocacy</a:t>
            </a:r>
          </a:p>
          <a:p>
            <a:pPr algn="ctr">
              <a:lnSpc>
                <a:spcPts val="2761"/>
              </a:lnSpc>
            </a:pPr>
            <a:r>
              <a:rPr lang="en-US" sz="19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&amp; </a:t>
            </a:r>
          </a:p>
          <a:p>
            <a:pPr algn="ctr">
              <a:lnSpc>
                <a:spcPts val="2761"/>
              </a:lnSpc>
            </a:pPr>
            <a:r>
              <a:rPr lang="en-US" sz="1972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Appropriate Questions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78889" y="-607775"/>
            <a:ext cx="7956233" cy="12247451"/>
            <a:chOff x="0" y="0"/>
            <a:chExt cx="2095469" cy="32256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5469" cy="3225666"/>
            </a:xfrm>
            <a:custGeom>
              <a:avLst/>
              <a:gdLst/>
              <a:ahLst/>
              <a:cxnLst/>
              <a:rect l="l" t="t" r="r" b="b"/>
              <a:pathLst>
                <a:path w="2095469" h="3225666">
                  <a:moveTo>
                    <a:pt x="0" y="0"/>
                  </a:moveTo>
                  <a:lnTo>
                    <a:pt x="2095469" y="0"/>
                  </a:lnTo>
                  <a:lnTo>
                    <a:pt x="20954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095469" cy="3273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20083" y="6970031"/>
            <a:ext cx="3190321" cy="3316969"/>
          </a:xfrm>
          <a:custGeom>
            <a:avLst/>
            <a:gdLst/>
            <a:ahLst/>
            <a:cxnLst/>
            <a:rect l="l" t="t" r="r" b="b"/>
            <a:pathLst>
              <a:path w="3190321" h="3316969">
                <a:moveTo>
                  <a:pt x="3190320" y="0"/>
                </a:moveTo>
                <a:lnTo>
                  <a:pt x="0" y="0"/>
                </a:lnTo>
                <a:lnTo>
                  <a:pt x="0" y="3316969"/>
                </a:lnTo>
                <a:lnTo>
                  <a:pt x="3190320" y="3316969"/>
                </a:lnTo>
                <a:lnTo>
                  <a:pt x="319032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91516" y="137859"/>
            <a:ext cx="7730980" cy="119345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76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974" b="0" i="0" u="none" strike="noStrike" kern="1200" cap="none" spc="0" normalizeH="0" baseline="0" noProof="0" dirty="0">
                <a:ln>
                  <a:noFill/>
                </a:ln>
                <a:solidFill>
                  <a:srgbClr val="01070A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Resume Example</a:t>
            </a:r>
          </a:p>
        </p:txBody>
      </p:sp>
      <p:sp>
        <p:nvSpPr>
          <p:cNvPr id="7" name="Freeform 7" descr="Simple sample resume highlighting worker skills and abiliti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223799" y="1777116"/>
            <a:ext cx="6466412" cy="8365921"/>
          </a:xfrm>
          <a:custGeom>
            <a:avLst/>
            <a:gdLst/>
            <a:ahLst/>
            <a:cxnLst/>
            <a:rect l="l" t="t" r="r" b="b"/>
            <a:pathLst>
              <a:path w="6466412" h="8365921">
                <a:moveTo>
                  <a:pt x="0" y="0"/>
                </a:moveTo>
                <a:lnTo>
                  <a:pt x="6466413" y="0"/>
                </a:lnTo>
                <a:lnTo>
                  <a:pt x="6466413" y="8365921"/>
                </a:lnTo>
                <a:lnTo>
                  <a:pt x="0" y="83659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455457">
            <a:off x="10919002" y="5809583"/>
            <a:ext cx="7140208" cy="3937582"/>
            <a:chOff x="0" y="0"/>
            <a:chExt cx="1880549" cy="103705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80549" cy="1037059"/>
            </a:xfrm>
            <a:custGeom>
              <a:avLst/>
              <a:gdLst/>
              <a:ahLst/>
              <a:cxnLst/>
              <a:rect l="l" t="t" r="r" b="b"/>
              <a:pathLst>
                <a:path w="1880549" h="1037059">
                  <a:moveTo>
                    <a:pt x="55298" y="0"/>
                  </a:moveTo>
                  <a:lnTo>
                    <a:pt x="1825251" y="0"/>
                  </a:lnTo>
                  <a:cubicBezTo>
                    <a:pt x="1855791" y="0"/>
                    <a:pt x="1880549" y="24758"/>
                    <a:pt x="1880549" y="55298"/>
                  </a:cubicBezTo>
                  <a:lnTo>
                    <a:pt x="1880549" y="981761"/>
                  </a:lnTo>
                  <a:cubicBezTo>
                    <a:pt x="1880549" y="996427"/>
                    <a:pt x="1874723" y="1010492"/>
                    <a:pt x="1864352" y="1020862"/>
                  </a:cubicBezTo>
                  <a:cubicBezTo>
                    <a:pt x="1853982" y="1031233"/>
                    <a:pt x="1839917" y="1037059"/>
                    <a:pt x="1825251" y="1037059"/>
                  </a:cubicBezTo>
                  <a:lnTo>
                    <a:pt x="55298" y="1037059"/>
                  </a:lnTo>
                  <a:cubicBezTo>
                    <a:pt x="24758" y="1037059"/>
                    <a:pt x="0" y="1012301"/>
                    <a:pt x="0" y="981761"/>
                  </a:cubicBezTo>
                  <a:lnTo>
                    <a:pt x="0" y="55298"/>
                  </a:lnTo>
                  <a:cubicBezTo>
                    <a:pt x="0" y="40632"/>
                    <a:pt x="5826" y="26567"/>
                    <a:pt x="16196" y="16196"/>
                  </a:cubicBezTo>
                  <a:cubicBezTo>
                    <a:pt x="26567" y="5826"/>
                    <a:pt x="40632" y="0"/>
                    <a:pt x="55298" y="0"/>
                  </a:cubicBezTo>
                  <a:close/>
                </a:path>
              </a:pathLst>
            </a:custGeom>
            <a:solidFill>
              <a:srgbClr val="106587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880549" cy="10846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12" name="TextBox 12"/>
          <p:cNvSpPr txBox="1"/>
          <p:nvPr/>
        </p:nvSpPr>
        <p:spPr>
          <a:xfrm rot="445205">
            <a:off x="11355847" y="6494778"/>
            <a:ext cx="6477110" cy="235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3"/>
              </a:lnSpc>
            </a:pPr>
            <a:r>
              <a:rPr lang="en-US" sz="4302" dirty="0">
                <a:solidFill>
                  <a:srgbClr val="E8E4DE"/>
                </a:solidFill>
                <a:latin typeface="Carelia"/>
                <a:ea typeface="Carelia"/>
                <a:cs typeface="Carelia"/>
                <a:sym typeface="Carelia"/>
              </a:rPr>
              <a:t>Focus on:</a:t>
            </a:r>
          </a:p>
          <a:p>
            <a:pPr marL="648301" lvl="1" indent="-324150" algn="l">
              <a:lnSpc>
                <a:spcPts val="4203"/>
              </a:lnSpc>
              <a:buFont typeface="Arial"/>
              <a:buChar char="•"/>
            </a:pPr>
            <a:r>
              <a:rPr lang="en-US" sz="3002" dirty="0">
                <a:solidFill>
                  <a:srgbClr val="E8E4DE"/>
                </a:solidFill>
                <a:latin typeface="Carelia"/>
                <a:ea typeface="Carelia"/>
                <a:cs typeface="Carelia"/>
                <a:sym typeface="Carelia"/>
              </a:rPr>
              <a:t>Abilities!</a:t>
            </a:r>
          </a:p>
          <a:p>
            <a:pPr marL="648301" lvl="1" indent="-324150" algn="l">
              <a:lnSpc>
                <a:spcPts val="4203"/>
              </a:lnSpc>
              <a:buFont typeface="Arial"/>
              <a:buChar char="•"/>
            </a:pPr>
            <a:r>
              <a:rPr lang="en-US" sz="3002" dirty="0">
                <a:solidFill>
                  <a:srgbClr val="E8E4DE"/>
                </a:solidFill>
                <a:latin typeface="Carelia"/>
                <a:ea typeface="Carelia"/>
                <a:cs typeface="Carelia"/>
                <a:sym typeface="Carelia"/>
              </a:rPr>
              <a:t>How to demonstrate abilities</a:t>
            </a:r>
          </a:p>
          <a:p>
            <a:pPr marL="648301" lvl="1" indent="-324150" algn="l">
              <a:lnSpc>
                <a:spcPts val="4203"/>
              </a:lnSpc>
              <a:buFont typeface="Arial"/>
              <a:buChar char="•"/>
            </a:pPr>
            <a:r>
              <a:rPr lang="en-US" sz="3002" dirty="0">
                <a:solidFill>
                  <a:srgbClr val="E8E4DE"/>
                </a:solidFill>
                <a:latin typeface="Carelia"/>
                <a:ea typeface="Carelia"/>
                <a:cs typeface="Carelia"/>
                <a:sym typeface="Carelia"/>
              </a:rPr>
              <a:t>Critical skills for the position</a:t>
            </a:r>
          </a:p>
        </p:txBody>
      </p:sp>
      <p:sp>
        <p:nvSpPr>
          <p:cNvPr id="13" name="Freeform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9189">
            <a:off x="12852742" y="5358797"/>
            <a:ext cx="3472251" cy="896472"/>
          </a:xfrm>
          <a:custGeom>
            <a:avLst/>
            <a:gdLst/>
            <a:ahLst/>
            <a:cxnLst/>
            <a:rect l="l" t="t" r="r" b="b"/>
            <a:pathLst>
              <a:path w="3472251" h="896472">
                <a:moveTo>
                  <a:pt x="0" y="0"/>
                </a:moveTo>
                <a:lnTo>
                  <a:pt x="3472250" y="0"/>
                </a:lnTo>
                <a:lnTo>
                  <a:pt x="3472250" y="896472"/>
                </a:lnTo>
                <a:lnTo>
                  <a:pt x="0" y="896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4298789" y="89304"/>
            <a:ext cx="9613048" cy="10869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86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32" b="0" i="0" u="none" strike="noStrike" kern="1200" cap="none" spc="0" normalizeH="0" baseline="0" noProof="0" dirty="0">
                <a:ln>
                  <a:noFill/>
                </a:ln>
                <a:solidFill>
                  <a:srgbClr val="1E3F48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Interactive Interview</a:t>
            </a: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35063" y="2407451"/>
            <a:ext cx="3366082" cy="3442282"/>
            <a:chOff x="0" y="0"/>
            <a:chExt cx="4488109" cy="458971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488109" cy="4589710"/>
              <a:chOff x="0" y="0"/>
              <a:chExt cx="1415529" cy="144757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15529" cy="1447574"/>
              </a:xfrm>
              <a:custGeom>
                <a:avLst/>
                <a:gdLst/>
                <a:ahLst/>
                <a:cxnLst/>
                <a:rect l="l" t="t" r="r" b="b"/>
                <a:pathLst>
                  <a:path w="1415529" h="1447574">
                    <a:moveTo>
                      <a:pt x="71299" y="0"/>
                    </a:moveTo>
                    <a:lnTo>
                      <a:pt x="1344230" y="0"/>
                    </a:lnTo>
                    <a:cubicBezTo>
                      <a:pt x="1383608" y="0"/>
                      <a:pt x="1415529" y="31922"/>
                      <a:pt x="1415529" y="71299"/>
                    </a:cubicBezTo>
                    <a:lnTo>
                      <a:pt x="1415529" y="1376274"/>
                    </a:lnTo>
                    <a:cubicBezTo>
                      <a:pt x="1415529" y="1395184"/>
                      <a:pt x="1408018" y="1413319"/>
                      <a:pt x="1394646" y="1426691"/>
                    </a:cubicBezTo>
                    <a:cubicBezTo>
                      <a:pt x="1381275" y="1440062"/>
                      <a:pt x="1363140" y="1447574"/>
                      <a:pt x="1344230" y="1447574"/>
                    </a:cubicBezTo>
                    <a:lnTo>
                      <a:pt x="71299" y="1447574"/>
                    </a:lnTo>
                    <a:cubicBezTo>
                      <a:pt x="52390" y="1447574"/>
                      <a:pt x="34254" y="1440062"/>
                      <a:pt x="20883" y="1426691"/>
                    </a:cubicBezTo>
                    <a:cubicBezTo>
                      <a:pt x="7512" y="1413319"/>
                      <a:pt x="0" y="1395184"/>
                      <a:pt x="0" y="1376274"/>
                    </a:cubicBezTo>
                    <a:lnTo>
                      <a:pt x="0" y="71299"/>
                    </a:lnTo>
                    <a:cubicBezTo>
                      <a:pt x="0" y="52390"/>
                      <a:pt x="7512" y="34254"/>
                      <a:pt x="20883" y="20883"/>
                    </a:cubicBezTo>
                    <a:cubicBezTo>
                      <a:pt x="34254" y="7512"/>
                      <a:pt x="52390" y="0"/>
                      <a:pt x="712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1415529" cy="1495199"/>
              </a:xfrm>
              <a:prstGeom prst="rect">
                <a:avLst/>
              </a:prstGeom>
            </p:spPr>
            <p:txBody>
              <a:bodyPr lIns="51505" tIns="51505" rIns="51505" bIns="51505" rtlCol="0" anchor="ctr"/>
              <a:lstStyle/>
              <a:p>
                <a:pPr algn="ctr">
                  <a:lnSpc>
                    <a:spcPts val="3210"/>
                  </a:lnSpc>
                </a:pPr>
                <a:endParaRPr dirty="0"/>
              </a:p>
            </p:txBody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281261" y="332061"/>
              <a:ext cx="3925587" cy="3925587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6680" r="-16680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grpSp>
        <p:nvGrpSpPr>
          <p:cNvPr id="17" name="Group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63843" y="1637724"/>
            <a:ext cx="4068534" cy="2283957"/>
            <a:chOff x="0" y="0"/>
            <a:chExt cx="1814953" cy="10188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14953" cy="1018862"/>
            </a:xfrm>
            <a:custGeom>
              <a:avLst/>
              <a:gdLst/>
              <a:ahLst/>
              <a:cxnLst/>
              <a:rect l="l" t="t" r="r" b="b"/>
              <a:pathLst>
                <a:path w="1814953" h="1018862">
                  <a:moveTo>
                    <a:pt x="58989" y="0"/>
                  </a:moveTo>
                  <a:lnTo>
                    <a:pt x="1755964" y="0"/>
                  </a:lnTo>
                  <a:cubicBezTo>
                    <a:pt x="1771609" y="0"/>
                    <a:pt x="1786613" y="6215"/>
                    <a:pt x="1797676" y="17278"/>
                  </a:cubicBezTo>
                  <a:cubicBezTo>
                    <a:pt x="1808738" y="28340"/>
                    <a:pt x="1814953" y="43344"/>
                    <a:pt x="1814953" y="58989"/>
                  </a:cubicBezTo>
                  <a:lnTo>
                    <a:pt x="1814953" y="959873"/>
                  </a:lnTo>
                  <a:cubicBezTo>
                    <a:pt x="1814953" y="975518"/>
                    <a:pt x="1808738" y="990522"/>
                    <a:pt x="1797676" y="1001585"/>
                  </a:cubicBezTo>
                  <a:cubicBezTo>
                    <a:pt x="1786613" y="1012647"/>
                    <a:pt x="1771609" y="1018862"/>
                    <a:pt x="1755964" y="1018862"/>
                  </a:cubicBezTo>
                  <a:lnTo>
                    <a:pt x="58989" y="1018862"/>
                  </a:lnTo>
                  <a:cubicBezTo>
                    <a:pt x="26410" y="1018862"/>
                    <a:pt x="0" y="992452"/>
                    <a:pt x="0" y="959873"/>
                  </a:cubicBezTo>
                  <a:lnTo>
                    <a:pt x="0" y="58989"/>
                  </a:lnTo>
                  <a:cubicBezTo>
                    <a:pt x="0" y="43344"/>
                    <a:pt x="6215" y="28340"/>
                    <a:pt x="17278" y="17278"/>
                  </a:cubicBezTo>
                  <a:cubicBezTo>
                    <a:pt x="28340" y="6215"/>
                    <a:pt x="43344" y="0"/>
                    <a:pt x="58989" y="0"/>
                  </a:cubicBezTo>
                  <a:close/>
                </a:path>
              </a:pathLst>
            </a:custGeom>
            <a:solidFill>
              <a:srgbClr val="D4CDB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814953" cy="1066487"/>
            </a:xfrm>
            <a:prstGeom prst="rect">
              <a:avLst/>
            </a:prstGeom>
          </p:spPr>
          <p:txBody>
            <a:bodyPr lIns="48553" tIns="48553" rIns="48553" bIns="48553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77711" y="1694610"/>
            <a:ext cx="3640799" cy="2433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2330" b="1" dirty="0">
                <a:solidFill>
                  <a:srgbClr val="01070A"/>
                </a:solidFill>
                <a:latin typeface="Dosis Bold"/>
                <a:ea typeface="Dosis Bold"/>
                <a:cs typeface="Dosis Bold"/>
                <a:sym typeface="Dosis Bold"/>
              </a:rPr>
              <a:t>Simple Instructions: </a:t>
            </a: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Remove items </a:t>
            </a:r>
          </a:p>
          <a:p>
            <a:pPr algn="ctr">
              <a:lnSpc>
                <a:spcPts val="3262"/>
              </a:lnSpc>
            </a:pPr>
            <a:endParaRPr lang="en-US" sz="233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Find items listed on the ticket </a:t>
            </a: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and put them on the tray</a:t>
            </a:r>
          </a:p>
          <a:p>
            <a:pPr marL="0" lvl="1" indent="0" algn="ctr">
              <a:lnSpc>
                <a:spcPts val="3262"/>
              </a:lnSpc>
              <a:spcBef>
                <a:spcPct val="0"/>
              </a:spcBef>
            </a:pPr>
            <a:endParaRPr lang="en-US" sz="233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9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635063" y="6218195"/>
            <a:ext cx="3366082" cy="3359266"/>
            <a:chOff x="0" y="0"/>
            <a:chExt cx="4488109" cy="447902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488109" cy="4479022"/>
              <a:chOff x="0" y="0"/>
              <a:chExt cx="1501593" cy="149855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01593" cy="1498552"/>
              </a:xfrm>
              <a:custGeom>
                <a:avLst/>
                <a:gdLst/>
                <a:ahLst/>
                <a:cxnLst/>
                <a:rect l="l" t="t" r="r" b="b"/>
                <a:pathLst>
                  <a:path w="1501593" h="1498552">
                    <a:moveTo>
                      <a:pt x="71299" y="0"/>
                    </a:moveTo>
                    <a:lnTo>
                      <a:pt x="1430293" y="0"/>
                    </a:lnTo>
                    <a:cubicBezTo>
                      <a:pt x="1449203" y="0"/>
                      <a:pt x="1467338" y="7512"/>
                      <a:pt x="1480710" y="20883"/>
                    </a:cubicBezTo>
                    <a:cubicBezTo>
                      <a:pt x="1494081" y="34254"/>
                      <a:pt x="1501593" y="52390"/>
                      <a:pt x="1501593" y="71299"/>
                    </a:cubicBezTo>
                    <a:lnTo>
                      <a:pt x="1501593" y="1427253"/>
                    </a:lnTo>
                    <a:cubicBezTo>
                      <a:pt x="1501593" y="1446163"/>
                      <a:pt x="1494081" y="1464298"/>
                      <a:pt x="1480710" y="1477669"/>
                    </a:cubicBezTo>
                    <a:cubicBezTo>
                      <a:pt x="1467338" y="1491040"/>
                      <a:pt x="1449203" y="1498552"/>
                      <a:pt x="1430293" y="1498552"/>
                    </a:cubicBezTo>
                    <a:lnTo>
                      <a:pt x="71299" y="1498552"/>
                    </a:lnTo>
                    <a:cubicBezTo>
                      <a:pt x="52390" y="1498552"/>
                      <a:pt x="34254" y="1491040"/>
                      <a:pt x="20883" y="1477669"/>
                    </a:cubicBezTo>
                    <a:cubicBezTo>
                      <a:pt x="7512" y="1464298"/>
                      <a:pt x="0" y="1446163"/>
                      <a:pt x="0" y="1427253"/>
                    </a:cubicBezTo>
                    <a:lnTo>
                      <a:pt x="0" y="71299"/>
                    </a:lnTo>
                    <a:cubicBezTo>
                      <a:pt x="0" y="52390"/>
                      <a:pt x="7512" y="34254"/>
                      <a:pt x="20883" y="20883"/>
                    </a:cubicBezTo>
                    <a:cubicBezTo>
                      <a:pt x="34254" y="7512"/>
                      <a:pt x="52390" y="0"/>
                      <a:pt x="712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1501593" cy="1546177"/>
              </a:xfrm>
              <a:prstGeom prst="rect">
                <a:avLst/>
              </a:prstGeom>
            </p:spPr>
            <p:txBody>
              <a:bodyPr lIns="48553" tIns="48553" rIns="48553" bIns="48553" rtlCol="0" anchor="ctr"/>
              <a:lstStyle/>
              <a:p>
                <a:pPr algn="ctr">
                  <a:lnSpc>
                    <a:spcPts val="3210"/>
                  </a:lnSpc>
                </a:pPr>
                <a:endParaRPr dirty="0"/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393758" y="374673"/>
              <a:ext cx="3700593" cy="3700593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127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1270">
                    <a:moveTo>
                      <a:pt x="0" y="5955030"/>
                    </a:moveTo>
                    <a:lnTo>
                      <a:pt x="0" y="394970"/>
                    </a:lnTo>
                    <a:cubicBezTo>
                      <a:pt x="0" y="176530"/>
                      <a:pt x="176530" y="0"/>
                      <a:pt x="394970" y="0"/>
                    </a:cubicBezTo>
                    <a:lnTo>
                      <a:pt x="5956300" y="0"/>
                    </a:lnTo>
                    <a:cubicBezTo>
                      <a:pt x="6173470" y="0"/>
                      <a:pt x="6350000" y="176530"/>
                      <a:pt x="6350000" y="394970"/>
                    </a:cubicBezTo>
                    <a:cubicBezTo>
                      <a:pt x="6350000" y="394970"/>
                      <a:pt x="6350000" y="394970"/>
                      <a:pt x="6350000" y="394970"/>
                    </a:cubicBezTo>
                    <a:lnTo>
                      <a:pt x="6350000" y="5956300"/>
                    </a:lnTo>
                    <a:cubicBezTo>
                      <a:pt x="6350000" y="6174740"/>
                      <a:pt x="6173470" y="6351270"/>
                      <a:pt x="5955030" y="6351270"/>
                    </a:cubicBezTo>
                    <a:lnTo>
                      <a:pt x="5955030" y="6351270"/>
                    </a:lnTo>
                    <a:lnTo>
                      <a:pt x="394970" y="6351270"/>
                    </a:lnTo>
                    <a:cubicBezTo>
                      <a:pt x="176530" y="6350000"/>
                      <a:pt x="0" y="6173470"/>
                      <a:pt x="0" y="5955030"/>
                    </a:cubicBezTo>
                    <a:cubicBezTo>
                      <a:pt x="0" y="5955030"/>
                      <a:pt x="0" y="5955030"/>
                      <a:pt x="0" y="595503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5019" b="-28287"/>
                </a:stretch>
              </a:blip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15" name="Freeform 15" descr="Sample food orde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69567" y="4128592"/>
            <a:ext cx="6057086" cy="5553136"/>
          </a:xfrm>
          <a:custGeom>
            <a:avLst/>
            <a:gdLst/>
            <a:ahLst/>
            <a:cxnLst/>
            <a:rect l="l" t="t" r="r" b="b"/>
            <a:pathLst>
              <a:path w="6057086" h="5553136">
                <a:moveTo>
                  <a:pt x="0" y="0"/>
                </a:moveTo>
                <a:lnTo>
                  <a:pt x="6057086" y="0"/>
                </a:lnTo>
                <a:lnTo>
                  <a:pt x="6057086" y="5553136"/>
                </a:lnTo>
                <a:lnTo>
                  <a:pt x="0" y="55531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517918" y="1637724"/>
            <a:ext cx="4068534" cy="3362225"/>
            <a:chOff x="0" y="0"/>
            <a:chExt cx="1814953" cy="149987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814953" cy="1499872"/>
            </a:xfrm>
            <a:custGeom>
              <a:avLst/>
              <a:gdLst/>
              <a:ahLst/>
              <a:cxnLst/>
              <a:rect l="l" t="t" r="r" b="b"/>
              <a:pathLst>
                <a:path w="1814953" h="1499872">
                  <a:moveTo>
                    <a:pt x="58989" y="0"/>
                  </a:moveTo>
                  <a:lnTo>
                    <a:pt x="1755964" y="0"/>
                  </a:lnTo>
                  <a:cubicBezTo>
                    <a:pt x="1771609" y="0"/>
                    <a:pt x="1786613" y="6215"/>
                    <a:pt x="1797676" y="17278"/>
                  </a:cubicBezTo>
                  <a:cubicBezTo>
                    <a:pt x="1808738" y="28340"/>
                    <a:pt x="1814953" y="43344"/>
                    <a:pt x="1814953" y="58989"/>
                  </a:cubicBezTo>
                  <a:lnTo>
                    <a:pt x="1814953" y="1440883"/>
                  </a:lnTo>
                  <a:cubicBezTo>
                    <a:pt x="1814953" y="1473462"/>
                    <a:pt x="1788543" y="1499872"/>
                    <a:pt x="1755964" y="1499872"/>
                  </a:cubicBezTo>
                  <a:lnTo>
                    <a:pt x="58989" y="1499872"/>
                  </a:lnTo>
                  <a:cubicBezTo>
                    <a:pt x="43344" y="1499872"/>
                    <a:pt x="28340" y="1493657"/>
                    <a:pt x="17278" y="1482595"/>
                  </a:cubicBezTo>
                  <a:cubicBezTo>
                    <a:pt x="6215" y="1471532"/>
                    <a:pt x="0" y="1456528"/>
                    <a:pt x="0" y="1440883"/>
                  </a:cubicBezTo>
                  <a:lnTo>
                    <a:pt x="0" y="58989"/>
                  </a:lnTo>
                  <a:cubicBezTo>
                    <a:pt x="0" y="43344"/>
                    <a:pt x="6215" y="28340"/>
                    <a:pt x="17278" y="17278"/>
                  </a:cubicBezTo>
                  <a:cubicBezTo>
                    <a:pt x="28340" y="6215"/>
                    <a:pt x="43344" y="0"/>
                    <a:pt x="58989" y="0"/>
                  </a:cubicBezTo>
                  <a:close/>
                </a:path>
              </a:pathLst>
            </a:custGeom>
            <a:solidFill>
              <a:srgbClr val="D4CDBE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814953" cy="1547497"/>
            </a:xfrm>
            <a:prstGeom prst="rect">
              <a:avLst/>
            </a:prstGeom>
          </p:spPr>
          <p:txBody>
            <a:bodyPr lIns="48553" tIns="48553" rIns="48553" bIns="48553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2597297" y="1674411"/>
            <a:ext cx="3989155" cy="3253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2"/>
              </a:lnSpc>
            </a:pPr>
            <a:r>
              <a:rPr lang="en-US" sz="2330" b="1" dirty="0">
                <a:solidFill>
                  <a:srgbClr val="01070A"/>
                </a:solidFill>
                <a:latin typeface="Dosis Bold"/>
                <a:ea typeface="Dosis Bold"/>
                <a:cs typeface="Dosis Bold"/>
                <a:sym typeface="Dosis Bold"/>
              </a:rPr>
              <a:t>Simple Instructions: </a:t>
            </a: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Plug in &amp; Push Vacuum </a:t>
            </a:r>
          </a:p>
          <a:p>
            <a:pPr algn="ctr">
              <a:lnSpc>
                <a:spcPts val="3262"/>
              </a:lnSpc>
            </a:pPr>
            <a:endParaRPr lang="en-US" sz="233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Remove boxes from shelf</a:t>
            </a:r>
          </a:p>
          <a:p>
            <a:pPr algn="ctr">
              <a:lnSpc>
                <a:spcPts val="3262"/>
              </a:lnSpc>
            </a:pPr>
            <a:endParaRPr lang="en-US" sz="233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Put boxes on cart and push cart </a:t>
            </a:r>
          </a:p>
          <a:p>
            <a:pPr algn="ctr">
              <a:lnSpc>
                <a:spcPts val="3262"/>
              </a:lnSpc>
            </a:pPr>
            <a:r>
              <a:rPr lang="en-US" sz="2330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to back table </a:t>
            </a:r>
          </a:p>
          <a:p>
            <a:pPr marL="0" lvl="1" indent="0" algn="ctr">
              <a:lnSpc>
                <a:spcPts val="3262"/>
              </a:lnSpc>
              <a:spcBef>
                <a:spcPct val="0"/>
              </a:spcBef>
            </a:pPr>
            <a:endParaRPr lang="en-US" sz="2330" dirty="0">
              <a:solidFill>
                <a:srgbClr val="01070A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93746" y="5457149"/>
            <a:ext cx="3558439" cy="2710884"/>
          </a:xfrm>
          <a:custGeom>
            <a:avLst/>
            <a:gdLst/>
            <a:ahLst/>
            <a:cxnLst/>
            <a:rect l="l" t="t" r="r" b="b"/>
            <a:pathLst>
              <a:path w="3558439" h="2710884">
                <a:moveTo>
                  <a:pt x="0" y="0"/>
                </a:moveTo>
                <a:lnTo>
                  <a:pt x="3558439" y="0"/>
                </a:lnTo>
                <a:lnTo>
                  <a:pt x="3558439" y="2710884"/>
                </a:lnTo>
                <a:lnTo>
                  <a:pt x="0" y="27108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138278" y="8275033"/>
            <a:ext cx="1767334" cy="1690013"/>
          </a:xfrm>
          <a:custGeom>
            <a:avLst/>
            <a:gdLst/>
            <a:ahLst/>
            <a:cxnLst/>
            <a:rect l="l" t="t" r="r" b="b"/>
            <a:pathLst>
              <a:path w="1767334" h="1690013">
                <a:moveTo>
                  <a:pt x="0" y="0"/>
                </a:moveTo>
                <a:lnTo>
                  <a:pt x="1767334" y="0"/>
                </a:lnTo>
                <a:lnTo>
                  <a:pt x="1767334" y="1690012"/>
                </a:lnTo>
                <a:lnTo>
                  <a:pt x="0" y="16900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003597" y="5276461"/>
            <a:ext cx="3165711" cy="3843578"/>
          </a:xfrm>
          <a:custGeom>
            <a:avLst/>
            <a:gdLst/>
            <a:ahLst/>
            <a:cxnLst/>
            <a:rect l="l" t="t" r="r" b="b"/>
            <a:pathLst>
              <a:path w="3165711" h="3843578">
                <a:moveTo>
                  <a:pt x="0" y="0"/>
                </a:moveTo>
                <a:lnTo>
                  <a:pt x="3165711" y="0"/>
                </a:lnTo>
                <a:lnTo>
                  <a:pt x="3165711" y="3843578"/>
                </a:lnTo>
                <a:lnTo>
                  <a:pt x="0" y="3843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22" name="TextBox 2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22223" y="2506411"/>
            <a:ext cx="12443555" cy="92062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3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7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Coaching During Onboarding</a:t>
            </a:r>
          </a:p>
        </p:txBody>
      </p:sp>
      <p:sp>
        <p:nvSpPr>
          <p:cNvPr id="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94562" y="4050950"/>
            <a:ext cx="0" cy="4554245"/>
          </a:xfrm>
          <a:prstGeom prst="line">
            <a:avLst/>
          </a:prstGeom>
          <a:ln w="38100" cap="flat">
            <a:solidFill>
              <a:srgbClr val="ECB34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93438" y="4050950"/>
            <a:ext cx="0" cy="4554245"/>
          </a:xfrm>
          <a:prstGeom prst="line">
            <a:avLst/>
          </a:prstGeom>
          <a:ln w="38100" cap="flat">
            <a:solidFill>
              <a:srgbClr val="ECB34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70512" y="4481624"/>
            <a:ext cx="4167278" cy="661876"/>
          </a:xfrm>
          <a:custGeom>
            <a:avLst/>
            <a:gdLst/>
            <a:ahLst/>
            <a:cxnLst/>
            <a:rect l="l" t="t" r="r" b="b"/>
            <a:pathLst>
              <a:path w="1008606" h="160194">
                <a:moveTo>
                  <a:pt x="14862" y="0"/>
                </a:moveTo>
                <a:lnTo>
                  <a:pt x="993744" y="0"/>
                </a:lnTo>
                <a:cubicBezTo>
                  <a:pt x="997686" y="0"/>
                  <a:pt x="1001466" y="1566"/>
                  <a:pt x="1004253" y="4353"/>
                </a:cubicBezTo>
                <a:cubicBezTo>
                  <a:pt x="1007040" y="7140"/>
                  <a:pt x="1008606" y="10921"/>
                  <a:pt x="1008606" y="14862"/>
                </a:cubicBezTo>
                <a:lnTo>
                  <a:pt x="1008606" y="145332"/>
                </a:lnTo>
                <a:cubicBezTo>
                  <a:pt x="1008606" y="149273"/>
                  <a:pt x="1007040" y="153054"/>
                  <a:pt x="1004253" y="155841"/>
                </a:cubicBezTo>
                <a:cubicBezTo>
                  <a:pt x="1001466" y="158628"/>
                  <a:pt x="997686" y="160194"/>
                  <a:pt x="993744" y="160194"/>
                </a:cubicBezTo>
                <a:lnTo>
                  <a:pt x="14862" y="160194"/>
                </a:lnTo>
                <a:cubicBezTo>
                  <a:pt x="10921" y="160194"/>
                  <a:pt x="7140" y="158628"/>
                  <a:pt x="4353" y="155841"/>
                </a:cubicBezTo>
                <a:cubicBezTo>
                  <a:pt x="1566" y="153054"/>
                  <a:pt x="0" y="149273"/>
                  <a:pt x="0" y="145332"/>
                </a:cubicBezTo>
                <a:lnTo>
                  <a:pt x="0" y="14862"/>
                </a:lnTo>
                <a:cubicBezTo>
                  <a:pt x="0" y="10921"/>
                  <a:pt x="1566" y="7140"/>
                  <a:pt x="4353" y="4353"/>
                </a:cubicBezTo>
                <a:cubicBezTo>
                  <a:pt x="7140" y="1566"/>
                  <a:pt x="10921" y="0"/>
                  <a:pt x="14862" y="0"/>
                </a:cubicBezTo>
                <a:close/>
              </a:path>
            </a:pathLst>
          </a:custGeom>
          <a:solidFill>
            <a:srgbClr val="D8D2E1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0" name="TextBox 10"/>
          <p:cNvSpPr txBox="1"/>
          <p:nvPr/>
        </p:nvSpPr>
        <p:spPr>
          <a:xfrm>
            <a:off x="2270512" y="4284851"/>
            <a:ext cx="4167278" cy="8586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21"/>
              </a:lnSpc>
            </a:pPr>
            <a:r>
              <a:rPr lang="en-US" sz="2372" b="1" dirty="0">
                <a:solidFill>
                  <a:srgbClr val="000000"/>
                </a:solidFill>
                <a:latin typeface="Dosis Bold"/>
                <a:ea typeface="Dosis Bold"/>
                <a:cs typeface="Dosis Bold"/>
                <a:sym typeface="Dosis Bold"/>
              </a:rPr>
              <a:t>Listen In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922223" y="5393167"/>
            <a:ext cx="2822933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Ask if it’s ok to listen in during orientation and/or HR conversations </a:t>
            </a:r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60361" y="4481624"/>
            <a:ext cx="4167278" cy="647248"/>
          </a:xfrm>
          <a:custGeom>
            <a:avLst/>
            <a:gdLst/>
            <a:ahLst/>
            <a:cxnLst/>
            <a:rect l="l" t="t" r="r" b="b"/>
            <a:pathLst>
              <a:path w="1008606" h="156653">
                <a:moveTo>
                  <a:pt x="14862" y="0"/>
                </a:moveTo>
                <a:lnTo>
                  <a:pt x="993744" y="0"/>
                </a:lnTo>
                <a:cubicBezTo>
                  <a:pt x="997686" y="0"/>
                  <a:pt x="1001466" y="1566"/>
                  <a:pt x="1004253" y="4353"/>
                </a:cubicBezTo>
                <a:cubicBezTo>
                  <a:pt x="1007040" y="7140"/>
                  <a:pt x="1008606" y="10921"/>
                  <a:pt x="1008606" y="14862"/>
                </a:cubicBezTo>
                <a:lnTo>
                  <a:pt x="1008606" y="141791"/>
                </a:lnTo>
                <a:cubicBezTo>
                  <a:pt x="1008606" y="145733"/>
                  <a:pt x="1007040" y="149513"/>
                  <a:pt x="1004253" y="152300"/>
                </a:cubicBezTo>
                <a:cubicBezTo>
                  <a:pt x="1001466" y="155088"/>
                  <a:pt x="997686" y="156653"/>
                  <a:pt x="993744" y="156653"/>
                </a:cubicBezTo>
                <a:lnTo>
                  <a:pt x="14862" y="156653"/>
                </a:lnTo>
                <a:cubicBezTo>
                  <a:pt x="10921" y="156653"/>
                  <a:pt x="7140" y="155088"/>
                  <a:pt x="4353" y="152300"/>
                </a:cubicBezTo>
                <a:cubicBezTo>
                  <a:pt x="1566" y="149513"/>
                  <a:pt x="0" y="145733"/>
                  <a:pt x="0" y="141791"/>
                </a:cubicBezTo>
                <a:lnTo>
                  <a:pt x="0" y="14862"/>
                </a:lnTo>
                <a:cubicBezTo>
                  <a:pt x="0" y="10921"/>
                  <a:pt x="1566" y="7140"/>
                  <a:pt x="4353" y="4353"/>
                </a:cubicBezTo>
                <a:cubicBezTo>
                  <a:pt x="7140" y="1566"/>
                  <a:pt x="10921" y="0"/>
                  <a:pt x="14862" y="0"/>
                </a:cubicBezTo>
                <a:close/>
              </a:path>
            </a:pathLst>
          </a:custGeom>
          <a:solidFill>
            <a:srgbClr val="D8D2E1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7060361" y="4284850"/>
            <a:ext cx="4167278" cy="8440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21"/>
              </a:lnSpc>
            </a:pPr>
            <a:r>
              <a:rPr lang="en-US" sz="2372" b="1" dirty="0">
                <a:solidFill>
                  <a:srgbClr val="000000"/>
                </a:solidFill>
                <a:latin typeface="Dosis Bold"/>
                <a:ea typeface="Dosis Bold"/>
                <a:cs typeface="Dosis Bold"/>
                <a:sym typeface="Dosis Bold"/>
              </a:rPr>
              <a:t>Be Responsive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73942" y="5306262"/>
            <a:ext cx="2959165" cy="147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</a:pPr>
            <a:r>
              <a:rPr lang="en-US" sz="2796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Encourage and guide your client through onboarding emails </a:t>
            </a:r>
          </a:p>
        </p:txBody>
      </p:sp>
      <p:sp>
        <p:nvSpPr>
          <p:cNvPr id="15" name="Freeform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761261" y="4481624"/>
            <a:ext cx="4167278" cy="647248"/>
          </a:xfrm>
          <a:custGeom>
            <a:avLst/>
            <a:gdLst/>
            <a:ahLst/>
            <a:cxnLst/>
            <a:rect l="l" t="t" r="r" b="b"/>
            <a:pathLst>
              <a:path w="1008606" h="156653">
                <a:moveTo>
                  <a:pt x="14862" y="0"/>
                </a:moveTo>
                <a:lnTo>
                  <a:pt x="993744" y="0"/>
                </a:lnTo>
                <a:cubicBezTo>
                  <a:pt x="997686" y="0"/>
                  <a:pt x="1001466" y="1566"/>
                  <a:pt x="1004253" y="4353"/>
                </a:cubicBezTo>
                <a:cubicBezTo>
                  <a:pt x="1007040" y="7140"/>
                  <a:pt x="1008606" y="10921"/>
                  <a:pt x="1008606" y="14862"/>
                </a:cubicBezTo>
                <a:lnTo>
                  <a:pt x="1008606" y="141791"/>
                </a:lnTo>
                <a:cubicBezTo>
                  <a:pt x="1008606" y="145733"/>
                  <a:pt x="1007040" y="149513"/>
                  <a:pt x="1004253" y="152300"/>
                </a:cubicBezTo>
                <a:cubicBezTo>
                  <a:pt x="1001466" y="155088"/>
                  <a:pt x="997686" y="156653"/>
                  <a:pt x="993744" y="156653"/>
                </a:cubicBezTo>
                <a:lnTo>
                  <a:pt x="14862" y="156653"/>
                </a:lnTo>
                <a:cubicBezTo>
                  <a:pt x="10921" y="156653"/>
                  <a:pt x="7140" y="155088"/>
                  <a:pt x="4353" y="152300"/>
                </a:cubicBezTo>
                <a:cubicBezTo>
                  <a:pt x="1566" y="149513"/>
                  <a:pt x="0" y="145733"/>
                  <a:pt x="0" y="141791"/>
                </a:cubicBezTo>
                <a:lnTo>
                  <a:pt x="0" y="14862"/>
                </a:lnTo>
                <a:cubicBezTo>
                  <a:pt x="0" y="10921"/>
                  <a:pt x="1566" y="7140"/>
                  <a:pt x="4353" y="4353"/>
                </a:cubicBezTo>
                <a:cubicBezTo>
                  <a:pt x="7140" y="1566"/>
                  <a:pt x="10921" y="0"/>
                  <a:pt x="14862" y="0"/>
                </a:cubicBezTo>
                <a:close/>
              </a:path>
            </a:pathLst>
          </a:custGeom>
          <a:solidFill>
            <a:srgbClr val="D8D2E1"/>
          </a:solid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11761261" y="4284850"/>
            <a:ext cx="4167278" cy="8440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21"/>
              </a:lnSpc>
            </a:pPr>
            <a:r>
              <a:rPr lang="en-US" sz="2372" b="1" dirty="0">
                <a:solidFill>
                  <a:srgbClr val="000000"/>
                </a:solidFill>
                <a:latin typeface="Dosis Bold"/>
                <a:ea typeface="Dosis Bold"/>
                <a:cs typeface="Dosis Bold"/>
                <a:sym typeface="Dosis Bold"/>
              </a:rPr>
              <a:t>Gather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365317" y="5306262"/>
            <a:ext cx="2959165" cy="97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5"/>
              </a:lnSpc>
            </a:pPr>
            <a:r>
              <a:rPr lang="en-US" sz="2796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Necessary documents </a:t>
            </a:r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89429">
            <a:off x="205310" y="7084346"/>
            <a:ext cx="3623088" cy="2640326"/>
          </a:xfrm>
          <a:custGeom>
            <a:avLst/>
            <a:gdLst/>
            <a:ahLst/>
            <a:cxnLst/>
            <a:rect l="l" t="t" r="r" b="b"/>
            <a:pathLst>
              <a:path w="3623088" h="2640326">
                <a:moveTo>
                  <a:pt x="0" y="0"/>
                </a:moveTo>
                <a:lnTo>
                  <a:pt x="3623088" y="0"/>
                </a:lnTo>
                <a:lnTo>
                  <a:pt x="3623088" y="2640326"/>
                </a:lnTo>
                <a:lnTo>
                  <a:pt x="0" y="26403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18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35044" y="-53810"/>
            <a:ext cx="2796778" cy="3086100"/>
            <a:chOff x="0" y="0"/>
            <a:chExt cx="7366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36600" cy="812800"/>
            </a:xfrm>
            <a:custGeom>
              <a:avLst/>
              <a:gdLst/>
              <a:ahLst/>
              <a:cxnLst/>
              <a:rect l="l" t="t" r="r" b="b"/>
              <a:pathLst>
                <a:path w="736600" h="812800">
                  <a:moveTo>
                    <a:pt x="736600" y="0"/>
                  </a:moveTo>
                  <a:lnTo>
                    <a:pt x="736600" y="812800"/>
                  </a:lnTo>
                  <a:lnTo>
                    <a:pt x="368300" y="685800"/>
                  </a:lnTo>
                  <a:lnTo>
                    <a:pt x="0" y="812800"/>
                  </a:lnTo>
                  <a:lnTo>
                    <a:pt x="0" y="0"/>
                  </a:lnTo>
                  <a:lnTo>
                    <a:pt x="736600" y="0"/>
                  </a:lnTo>
                  <a:close/>
                </a:path>
              </a:pathLst>
            </a:custGeom>
            <a:solidFill>
              <a:srgbClr val="EB7E5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47625"/>
              <a:ext cx="736600" cy="733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sp>
        <p:nvSpPr>
          <p:cNvPr id="21" name="Freeform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21" y="830552"/>
            <a:ext cx="602448" cy="1029826"/>
          </a:xfrm>
          <a:custGeom>
            <a:avLst/>
            <a:gdLst/>
            <a:ahLst/>
            <a:cxnLst/>
            <a:rect l="l" t="t" r="r" b="b"/>
            <a:pathLst>
              <a:path w="602448" h="1029826">
                <a:moveTo>
                  <a:pt x="0" y="0"/>
                </a:moveTo>
                <a:lnTo>
                  <a:pt x="602448" y="0"/>
                </a:lnTo>
                <a:lnTo>
                  <a:pt x="602448" y="1029826"/>
                </a:lnTo>
                <a:lnTo>
                  <a:pt x="0" y="1029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14379">
            <a:off x="14294686" y="6473637"/>
            <a:ext cx="2792266" cy="3035072"/>
          </a:xfrm>
          <a:custGeom>
            <a:avLst/>
            <a:gdLst/>
            <a:ahLst/>
            <a:cxnLst/>
            <a:rect l="l" t="t" r="r" b="b"/>
            <a:pathLst>
              <a:path w="2792266" h="3035072">
                <a:moveTo>
                  <a:pt x="0" y="0"/>
                </a:moveTo>
                <a:lnTo>
                  <a:pt x="2792266" y="0"/>
                </a:lnTo>
                <a:lnTo>
                  <a:pt x="2792266" y="3035072"/>
                </a:lnTo>
                <a:lnTo>
                  <a:pt x="0" y="30350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" b="-555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2525" y="108992"/>
            <a:ext cx="10507473" cy="2433812"/>
          </a:xfrm>
          <a:custGeom>
            <a:avLst/>
            <a:gdLst/>
            <a:ahLst/>
            <a:cxnLst/>
            <a:rect l="l" t="t" r="r" b="b"/>
            <a:pathLst>
              <a:path w="2767400" h="641004">
                <a:moveTo>
                  <a:pt x="2767400" y="0"/>
                </a:moveTo>
                <a:lnTo>
                  <a:pt x="0" y="0"/>
                </a:lnTo>
                <a:lnTo>
                  <a:pt x="101600" y="320502"/>
                </a:lnTo>
                <a:lnTo>
                  <a:pt x="0" y="641004"/>
                </a:lnTo>
                <a:lnTo>
                  <a:pt x="2767400" y="641004"/>
                </a:lnTo>
                <a:lnTo>
                  <a:pt x="2665800" y="320502"/>
                </a:lnTo>
                <a:lnTo>
                  <a:pt x="2767400" y="0"/>
                </a:lnTo>
                <a:close/>
              </a:path>
            </a:pathLst>
          </a:custGeom>
          <a:solidFill>
            <a:srgbClr val="7ED4DD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50067" y="-71834"/>
            <a:ext cx="9832389" cy="261463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210"/>
              </a:lnSpc>
            </a:pPr>
            <a:endParaRPr dirty="0"/>
          </a:p>
        </p:txBody>
      </p:sp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8140471" y="794792"/>
            <a:ext cx="9051583" cy="9764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2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7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elia"/>
                <a:ea typeface="Carelia"/>
                <a:cs typeface="Carelia"/>
                <a:sym typeface="Carelia"/>
              </a:rPr>
              <a:t>Transition the Family</a:t>
            </a:r>
          </a:p>
        </p:txBody>
      </p: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93449" y="3357555"/>
            <a:ext cx="7345625" cy="6324621"/>
            <a:chOff x="0" y="0"/>
            <a:chExt cx="1008438" cy="8682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08438" cy="868270"/>
            </a:xfrm>
            <a:custGeom>
              <a:avLst/>
              <a:gdLst/>
              <a:ahLst/>
              <a:cxnLst/>
              <a:rect l="l" t="t" r="r" b="b"/>
              <a:pathLst>
                <a:path w="1008438" h="868270">
                  <a:moveTo>
                    <a:pt x="24241" y="0"/>
                  </a:moveTo>
                  <a:lnTo>
                    <a:pt x="984197" y="0"/>
                  </a:lnTo>
                  <a:cubicBezTo>
                    <a:pt x="997585" y="0"/>
                    <a:pt x="1008438" y="10853"/>
                    <a:pt x="1008438" y="24241"/>
                  </a:cubicBezTo>
                  <a:lnTo>
                    <a:pt x="1008438" y="844029"/>
                  </a:lnTo>
                  <a:cubicBezTo>
                    <a:pt x="1008438" y="857417"/>
                    <a:pt x="997585" y="868270"/>
                    <a:pt x="984197" y="868270"/>
                  </a:cubicBezTo>
                  <a:lnTo>
                    <a:pt x="24241" y="868270"/>
                  </a:lnTo>
                  <a:cubicBezTo>
                    <a:pt x="10853" y="868270"/>
                    <a:pt x="0" y="857417"/>
                    <a:pt x="0" y="844029"/>
                  </a:cubicBezTo>
                  <a:lnTo>
                    <a:pt x="0" y="24241"/>
                  </a:lnTo>
                  <a:cubicBezTo>
                    <a:pt x="0" y="10853"/>
                    <a:pt x="10853" y="0"/>
                    <a:pt x="24241" y="0"/>
                  </a:cubicBezTo>
                  <a:close/>
                </a:path>
              </a:pathLst>
            </a:custGeom>
            <a:blipFill>
              <a:blip r:embed="rId3"/>
              <a:stretch>
                <a:fillRect l="-14693" r="-14693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8700" y="0"/>
            <a:ext cx="5787483" cy="10287000"/>
            <a:chOff x="0" y="0"/>
            <a:chExt cx="1524275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24275" cy="2709333"/>
            </a:xfrm>
            <a:custGeom>
              <a:avLst/>
              <a:gdLst/>
              <a:ahLst/>
              <a:cxnLst/>
              <a:rect l="l" t="t" r="r" b="b"/>
              <a:pathLst>
                <a:path w="1524275" h="2709333">
                  <a:moveTo>
                    <a:pt x="1524275" y="0"/>
                  </a:moveTo>
                  <a:lnTo>
                    <a:pt x="1524275" y="2709333"/>
                  </a:lnTo>
                  <a:lnTo>
                    <a:pt x="762138" y="2582333"/>
                  </a:lnTo>
                  <a:lnTo>
                    <a:pt x="0" y="2709333"/>
                  </a:lnTo>
                  <a:lnTo>
                    <a:pt x="0" y="0"/>
                  </a:lnTo>
                  <a:lnTo>
                    <a:pt x="1524275" y="0"/>
                  </a:lnTo>
                  <a:close/>
                </a:path>
              </a:pathLst>
            </a:custGeom>
            <a:solidFill>
              <a:srgbClr val="F4DB73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524275" cy="2629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dirty="0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24987" y="2831445"/>
            <a:ext cx="381209" cy="38120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6F8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1"/>
                </a:lnSpc>
              </a:pPr>
              <a:endParaRPr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70474" y="344433"/>
            <a:ext cx="4656260" cy="2198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Assist with communication about their child’s new job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94653" y="3422203"/>
            <a:ext cx="3924700" cy="145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Support their questions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3922" y="5754011"/>
            <a:ext cx="5166162" cy="1455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Reinforce that this is not a program, but a real job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94653" y="8085819"/>
            <a:ext cx="3841878" cy="71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</a:pPr>
            <a:r>
              <a:rPr lang="en-US" sz="4196" dirty="0">
                <a:solidFill>
                  <a:srgbClr val="01070A"/>
                </a:solidFill>
                <a:latin typeface="Dosis"/>
                <a:ea typeface="Dosis"/>
                <a:cs typeface="Dosis"/>
                <a:sym typeface="Dosis"/>
              </a:rPr>
              <a:t>Set Boundaries 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24987" y="7495165"/>
            <a:ext cx="381209" cy="38120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6F8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1"/>
                </a:lnSpc>
              </a:pPr>
              <a:endParaRPr dirty="0"/>
            </a:p>
          </p:txBody>
        </p:sp>
      </p:grpSp>
      <p:grpSp>
        <p:nvGrpSpPr>
          <p:cNvPr id="23" name="Group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24987" y="5163253"/>
            <a:ext cx="381209" cy="38120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386F86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9700" y="101600"/>
              <a:ext cx="533400" cy="57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1"/>
                </a:lnSpc>
              </a:pPr>
              <a:endParaRPr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48e3af-aff9-49e6-9cb7-312d61038d0a">
      <Terms xmlns="http://schemas.microsoft.com/office/infopath/2007/PartnerControls"/>
    </lcf76f155ced4ddcb4097134ff3c332f>
    <TaxCatchAll xmlns="faa3c109-d376-4dba-8b93-c0310b7e3de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B66F0959A0F6458BCD98DF75195999" ma:contentTypeVersion="20" ma:contentTypeDescription="Create a new document." ma:contentTypeScope="" ma:versionID="589f7f149509885411c0ae182e7f366b">
  <xsd:schema xmlns:xsd="http://www.w3.org/2001/XMLSchema" xmlns:xs="http://www.w3.org/2001/XMLSchema" xmlns:p="http://schemas.microsoft.com/office/2006/metadata/properties" xmlns:ns2="6248e3af-aff9-49e6-9cb7-312d61038d0a" xmlns:ns3="faa3c109-d376-4dba-8b93-c0310b7e3dee" targetNamespace="http://schemas.microsoft.com/office/2006/metadata/properties" ma:root="true" ma:fieldsID="c3807e64443ad2b027e61b6a1e3e4372" ns2:_="" ns3:_="">
    <xsd:import namespace="6248e3af-aff9-49e6-9cb7-312d61038d0a"/>
    <xsd:import namespace="faa3c109-d376-4dba-8b93-c0310b7e3d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8e3af-aff9-49e6-9cb7-312d61038d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bb1ab42-7277-4699-bffd-c4f8fd762e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a3c109-d376-4dba-8b93-c0310b7e3de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8a70d61-3e64-4d8c-a56e-30b104a81280}" ma:internalName="TaxCatchAll" ma:showField="CatchAllData" ma:web="faa3c109-d376-4dba-8b93-c0310b7e3d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EABBA3-3D37-4D04-AB8F-190C4060B692}">
  <ds:schemaRefs>
    <ds:schemaRef ds:uri="http://schemas.microsoft.com/office/2006/metadata/properties"/>
    <ds:schemaRef ds:uri="http://schemas.microsoft.com/office/infopath/2007/PartnerControls"/>
    <ds:schemaRef ds:uri="6248e3af-aff9-49e6-9cb7-312d61038d0a"/>
    <ds:schemaRef ds:uri="faa3c109-d376-4dba-8b93-c0310b7e3dee"/>
  </ds:schemaRefs>
</ds:datastoreItem>
</file>

<file path=customXml/itemProps2.xml><?xml version="1.0" encoding="utf-8"?>
<ds:datastoreItem xmlns:ds="http://schemas.openxmlformats.org/officeDocument/2006/customXml" ds:itemID="{C3659D9E-7808-4454-9B38-9C8427C616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854537-3E86-43A5-BEE4-BB81A47F3C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48e3af-aff9-49e6-9cb7-312d61038d0a"/>
    <ds:schemaRef ds:uri="faa3c109-d376-4dba-8b93-c0310b7e3d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477</Words>
  <Application>Microsoft Office PowerPoint</Application>
  <PresentationFormat>Custom</PresentationFormat>
  <Paragraphs>122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Dosis Medium</vt:lpstr>
      <vt:lpstr>Carelia</vt:lpstr>
      <vt:lpstr>Arial</vt:lpstr>
      <vt:lpstr>Dosis</vt:lpstr>
      <vt:lpstr>Dosis Bold</vt:lpstr>
      <vt:lpstr>Calibri</vt:lpstr>
      <vt:lpstr>Office Theme</vt:lpstr>
      <vt:lpstr>Effective Job Coaching </vt:lpstr>
      <vt:lpstr>About me</vt:lpstr>
      <vt:lpstr>5 Points of Job Coaching</vt:lpstr>
      <vt:lpstr>Communication &amp; Coaching Helping Employers Understand your Role </vt:lpstr>
      <vt:lpstr>Coaching During an Interview</vt:lpstr>
      <vt:lpstr>Resume Example</vt:lpstr>
      <vt:lpstr>Interactive Interview</vt:lpstr>
      <vt:lpstr>Coaching During Onboarding</vt:lpstr>
      <vt:lpstr>Transition the Family</vt:lpstr>
      <vt:lpstr>Coaching On Site </vt:lpstr>
      <vt:lpstr>Coaching After Work</vt:lpstr>
      <vt:lpstr>JobLab</vt:lpstr>
      <vt:lpstr>Tell Me</vt:lpstr>
      <vt:lpstr>Q &amp; 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Updated JVS APSE - Effective Job Coaching</dc:title>
  <cp:lastModifiedBy>Kelly Wanzer</cp:lastModifiedBy>
  <cp:revision>1</cp:revision>
  <dcterms:created xsi:type="dcterms:W3CDTF">2006-08-16T00:00:00Z</dcterms:created>
  <dcterms:modified xsi:type="dcterms:W3CDTF">2025-05-13T21:37:42Z</dcterms:modified>
  <dc:identifier>DAGROkbQO_U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0x01010004B66F0959A0F6458BCD98DF75195999</vt:lpwstr>
  </property>
  <property fmtid="{D5CDD505-2E9C-101B-9397-08002B2CF9AE}" pid="3" name="MediaServiceImageTags">
    <vt:lpwstr/>
  </property>
</Properties>
</file>